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16"/>
  </p:notesMasterIdLst>
  <p:sldIdLst>
    <p:sldId id="272" r:id="rId2"/>
    <p:sldId id="259" r:id="rId3"/>
    <p:sldId id="260" r:id="rId4"/>
    <p:sldId id="261" r:id="rId5"/>
    <p:sldId id="268" r:id="rId6"/>
    <p:sldId id="269" r:id="rId7"/>
    <p:sldId id="262" r:id="rId8"/>
    <p:sldId id="270" r:id="rId9"/>
    <p:sldId id="264" r:id="rId10"/>
    <p:sldId id="265" r:id="rId11"/>
    <p:sldId id="266" r:id="rId12"/>
    <p:sldId id="267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D0F71-1B0D-42BE-8222-D01FE7E76586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C927-3655-4E07-85CB-8AF8727C9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Diagonal is correct predictions</a:t>
            </a:r>
          </a:p>
          <a:p>
            <a:r>
              <a:rPr lang="en-US" dirty="0"/>
              <a:t>77% is mean confidence</a:t>
            </a:r>
          </a:p>
          <a:p>
            <a:r>
              <a:rPr lang="en-US" dirty="0"/>
              <a:t>18.7 is std of that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3C927-3655-4E07-85CB-8AF8727C9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1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files are (I hesitate to say corrupted) yet they are still unique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3C927-3655-4E07-85CB-8AF8727C9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8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Optimized for this method so maybe other method will work better if optimized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3C927-3655-4E07-85CB-8AF8727C9D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0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is fine because it processes the images the same way so the output is still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3C927-3655-4E07-85CB-8AF8727C9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1CEB-6C22-41FD-B60E-6C29BA6A4094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E9D25-23D9-4E6A-AA39-C76EDC706721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DA77-5D1A-45F7-9399-5283515321E7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D19-051B-412B-8609-E3C7DDE87B8C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26A2-7E40-4126-B530-56BAA1B77DB6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EFA2-84B7-4580-8F82-6B1EC0822BA7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CEDAE-149B-4E01-BB2B-C44A3AEBC5F8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35E9-0435-43B6-9EBA-00204BCEEAE9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9FEE2-CFA2-4F25-ABEF-3BCF1D82616D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618933B3-7424-444A-9B42-9D45230C1CF4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EFAE22-6443-464D-ACAA-0F35CBE5F01E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17DADD3-6393-4F5E-B9CA-7FE4D44B6E1F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iro-group.ronc.one/img/logo-long-white-text.sv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andard_deviati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SaxHolDIznhrKT0n5qP2GuN9laOqdZps?authuser=1#scrollTo=7eExXpP0EOD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school.io/simple-guide-to-confusion-matrix-terminolog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6AD64F-73BC-4C76-8A62-45E10A97C80D}"/>
              </a:ext>
            </a:extLst>
          </p:cNvPr>
          <p:cNvSpPr txBox="1">
            <a:spLocks/>
          </p:cNvSpPr>
          <p:nvPr/>
        </p:nvSpPr>
        <p:spPr>
          <a:xfrm>
            <a:off x="744016" y="494117"/>
            <a:ext cx="6809723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bg1"/>
                </a:solidFill>
              </a:rPr>
              <a:t>Recycling Classification </a:t>
            </a:r>
          </a:p>
          <a:p>
            <a:r>
              <a:rPr lang="en-US" sz="5000" dirty="0">
                <a:solidFill>
                  <a:schemeClr val="bg1"/>
                </a:solidFill>
              </a:rPr>
              <a:t>by </a:t>
            </a:r>
          </a:p>
          <a:p>
            <a:r>
              <a:rPr lang="en-US" sz="5000" dirty="0" err="1">
                <a:solidFill>
                  <a:schemeClr val="bg1"/>
                </a:solidFill>
              </a:rPr>
              <a:t>Keras</a:t>
            </a:r>
            <a:r>
              <a:rPr lang="en-US" sz="5000" dirty="0">
                <a:solidFill>
                  <a:schemeClr val="bg1"/>
                </a:solidFill>
              </a:rPr>
              <a:t>-Based Computer 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61044-0D1D-471E-8DE0-C7F4E011F3B8}"/>
              </a:ext>
            </a:extLst>
          </p:cNvPr>
          <p:cNvSpPr txBox="1"/>
          <p:nvPr/>
        </p:nvSpPr>
        <p:spPr>
          <a:xfrm>
            <a:off x="9083631" y="5129540"/>
            <a:ext cx="1805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Max Page</a:t>
            </a:r>
          </a:p>
          <a:p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Liyang Ru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3BAF42-AF21-4049-B228-6F74F4E76E40}"/>
              </a:ext>
            </a:extLst>
          </p:cNvPr>
          <p:cNvSpPr/>
          <p:nvPr/>
        </p:nvSpPr>
        <p:spPr>
          <a:xfrm>
            <a:off x="472674" y="6419850"/>
            <a:ext cx="38695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https://hiro-group.ronc.one/img/logo-long-white-text.svg</a:t>
            </a:r>
            <a:r>
              <a:rPr lang="en-US" sz="1200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56AB72-269C-4377-B0DC-4EB3F678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1" y="5391150"/>
            <a:ext cx="3924300" cy="1028700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8C0E34-3934-46C9-BA1D-AA7B16A6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2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83AB28-46D0-43DF-9F4C-19BF0CFC5C1B}"/>
              </a:ext>
            </a:extLst>
          </p:cNvPr>
          <p:cNvSpPr txBox="1"/>
          <p:nvPr/>
        </p:nvSpPr>
        <p:spPr>
          <a:xfrm>
            <a:off x="9453781" y="6363883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5AF32-AA6D-4C5D-8854-D8BA9E9F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937F-CD2B-4416-A0A9-3D244E239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with real sense to test with sawyer/panda (this semester)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Further research into accuracy discrepancy (potential next year)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8CD08-6302-4B9B-9B8F-EF3D09302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882"/>
          <a:stretch/>
        </p:blipFill>
        <p:spPr>
          <a:xfrm>
            <a:off x="1097280" y="3222413"/>
            <a:ext cx="4565830" cy="30175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F4124-299E-43AD-A0B0-EF7F59CE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953A589-95CF-4401-9F2D-9A60C40176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489850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0BDD341-EEA9-4516-97FC-57B7888E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4372" y="3592486"/>
            <a:ext cx="3017520" cy="2263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22D08-535C-4BF6-8105-63ECAC0EE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5017" y="3582180"/>
            <a:ext cx="3017519" cy="227815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775D41F-A63B-40A8-A07F-5BD827B8FBCB}"/>
              </a:ext>
            </a:extLst>
          </p:cNvPr>
          <p:cNvGrpSpPr/>
          <p:nvPr/>
        </p:nvGrpSpPr>
        <p:grpSpPr>
          <a:xfrm>
            <a:off x="5852160" y="3209695"/>
            <a:ext cx="5303520" cy="3017520"/>
            <a:chOff x="5852160" y="3222413"/>
            <a:chExt cx="5303520" cy="30175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1E3C83-2C9D-4AAF-8979-60A1E6A3A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2" r="9223" b="1002"/>
            <a:stretch/>
          </p:blipFill>
          <p:spPr>
            <a:xfrm>
              <a:off x="5852160" y="3222413"/>
              <a:ext cx="5303520" cy="3017520"/>
            </a:xfrm>
            <a:prstGeom prst="rect">
              <a:avLst/>
            </a:prstGeom>
          </p:spPr>
        </p:pic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27C07C-42DE-4288-9DD3-7426342E295D}"/>
                </a:ext>
              </a:extLst>
            </p:cNvPr>
            <p:cNvSpPr/>
            <p:nvPr/>
          </p:nvSpPr>
          <p:spPr>
            <a:xfrm>
              <a:off x="6272010" y="4024895"/>
              <a:ext cx="2278152" cy="2212238"/>
            </a:xfrm>
            <a:custGeom>
              <a:avLst/>
              <a:gdLst>
                <a:gd name="connsiteX0" fmla="*/ 3239037 w 4204952"/>
                <a:gd name="connsiteY0" fmla="*/ 855719 h 3523180"/>
                <a:gd name="connsiteX1" fmla="*/ 3245476 w 4204952"/>
                <a:gd name="connsiteY1" fmla="*/ 894356 h 3523180"/>
                <a:gd name="connsiteX2" fmla="*/ 3251915 w 4204952"/>
                <a:gd name="connsiteY2" fmla="*/ 913674 h 3523180"/>
                <a:gd name="connsiteX3" fmla="*/ 3264794 w 4204952"/>
                <a:gd name="connsiteY3" fmla="*/ 958750 h 3523180"/>
                <a:gd name="connsiteX4" fmla="*/ 3271234 w 4204952"/>
                <a:gd name="connsiteY4" fmla="*/ 1055342 h 3523180"/>
                <a:gd name="connsiteX5" fmla="*/ 3296991 w 4204952"/>
                <a:gd name="connsiteY5" fmla="*/ 1061781 h 3523180"/>
                <a:gd name="connsiteX6" fmla="*/ 3322749 w 4204952"/>
                <a:gd name="connsiteY6" fmla="*/ 1106857 h 3523180"/>
                <a:gd name="connsiteX7" fmla="*/ 3348507 w 4204952"/>
                <a:gd name="connsiteY7" fmla="*/ 1113297 h 3523180"/>
                <a:gd name="connsiteX8" fmla="*/ 3361386 w 4204952"/>
                <a:gd name="connsiteY8" fmla="*/ 1132615 h 3523180"/>
                <a:gd name="connsiteX9" fmla="*/ 3380704 w 4204952"/>
                <a:gd name="connsiteY9" fmla="*/ 1139055 h 3523180"/>
                <a:gd name="connsiteX10" fmla="*/ 3457977 w 4204952"/>
                <a:gd name="connsiteY10" fmla="*/ 1164812 h 3523180"/>
                <a:gd name="connsiteX11" fmla="*/ 3464417 w 4204952"/>
                <a:gd name="connsiteY11" fmla="*/ 1184131 h 3523180"/>
                <a:gd name="connsiteX12" fmla="*/ 3483735 w 4204952"/>
                <a:gd name="connsiteY12" fmla="*/ 1203449 h 3523180"/>
                <a:gd name="connsiteX13" fmla="*/ 3490175 w 4204952"/>
                <a:gd name="connsiteY13" fmla="*/ 1242086 h 3523180"/>
                <a:gd name="connsiteX14" fmla="*/ 3496614 w 4204952"/>
                <a:gd name="connsiteY14" fmla="*/ 1300040 h 3523180"/>
                <a:gd name="connsiteX15" fmla="*/ 3676918 w 4204952"/>
                <a:gd name="connsiteY15" fmla="*/ 1293601 h 3523180"/>
                <a:gd name="connsiteX16" fmla="*/ 3683358 w 4204952"/>
                <a:gd name="connsiteY16" fmla="*/ 1267843 h 3523180"/>
                <a:gd name="connsiteX17" fmla="*/ 3631842 w 4204952"/>
                <a:gd name="connsiteY17" fmla="*/ 1209888 h 3523180"/>
                <a:gd name="connsiteX18" fmla="*/ 3638282 w 4204952"/>
                <a:gd name="connsiteY18" fmla="*/ 1145494 h 3523180"/>
                <a:gd name="connsiteX19" fmla="*/ 3683358 w 4204952"/>
                <a:gd name="connsiteY19" fmla="*/ 1151933 h 3523180"/>
                <a:gd name="connsiteX20" fmla="*/ 3689797 w 4204952"/>
                <a:gd name="connsiteY20" fmla="*/ 1177691 h 3523180"/>
                <a:gd name="connsiteX21" fmla="*/ 3702676 w 4204952"/>
                <a:gd name="connsiteY21" fmla="*/ 1197009 h 3523180"/>
                <a:gd name="connsiteX22" fmla="*/ 3837904 w 4204952"/>
                <a:gd name="connsiteY22" fmla="*/ 1222767 h 3523180"/>
                <a:gd name="connsiteX23" fmla="*/ 3863662 w 4204952"/>
                <a:gd name="connsiteY23" fmla="*/ 1235646 h 3523180"/>
                <a:gd name="connsiteX24" fmla="*/ 3857222 w 4204952"/>
                <a:gd name="connsiteY24" fmla="*/ 1370874 h 3523180"/>
                <a:gd name="connsiteX25" fmla="*/ 3863662 w 4204952"/>
                <a:gd name="connsiteY25" fmla="*/ 1390193 h 3523180"/>
                <a:gd name="connsiteX26" fmla="*/ 3870101 w 4204952"/>
                <a:gd name="connsiteY26" fmla="*/ 1370874 h 3523180"/>
                <a:gd name="connsiteX27" fmla="*/ 3895859 w 4204952"/>
                <a:gd name="connsiteY27" fmla="*/ 1364435 h 3523180"/>
                <a:gd name="connsiteX28" fmla="*/ 4018208 w 4204952"/>
                <a:gd name="connsiteY28" fmla="*/ 1357995 h 3523180"/>
                <a:gd name="connsiteX29" fmla="*/ 4050406 w 4204952"/>
                <a:gd name="connsiteY29" fmla="*/ 1312919 h 3523180"/>
                <a:gd name="connsiteX30" fmla="*/ 4063284 w 4204952"/>
                <a:gd name="connsiteY30" fmla="*/ 1293601 h 3523180"/>
                <a:gd name="connsiteX31" fmla="*/ 4069724 w 4204952"/>
                <a:gd name="connsiteY31" fmla="*/ 1274283 h 3523180"/>
                <a:gd name="connsiteX32" fmla="*/ 4089042 w 4204952"/>
                <a:gd name="connsiteY32" fmla="*/ 1254964 h 3523180"/>
                <a:gd name="connsiteX33" fmla="*/ 4101921 w 4204952"/>
                <a:gd name="connsiteY33" fmla="*/ 1229207 h 3523180"/>
                <a:gd name="connsiteX34" fmla="*/ 4108360 w 4204952"/>
                <a:gd name="connsiteY34" fmla="*/ 1209888 h 3523180"/>
                <a:gd name="connsiteX35" fmla="*/ 4127679 w 4204952"/>
                <a:gd name="connsiteY35" fmla="*/ 1197009 h 3523180"/>
                <a:gd name="connsiteX36" fmla="*/ 4146997 w 4204952"/>
                <a:gd name="connsiteY36" fmla="*/ 1158373 h 3523180"/>
                <a:gd name="connsiteX37" fmla="*/ 4172755 w 4204952"/>
                <a:gd name="connsiteY37" fmla="*/ 1113297 h 3523180"/>
                <a:gd name="connsiteX38" fmla="*/ 4179194 w 4204952"/>
                <a:gd name="connsiteY38" fmla="*/ 1081100 h 3523180"/>
                <a:gd name="connsiteX39" fmla="*/ 4185634 w 4204952"/>
                <a:gd name="connsiteY39" fmla="*/ 1042463 h 3523180"/>
                <a:gd name="connsiteX40" fmla="*/ 4204952 w 4204952"/>
                <a:gd name="connsiteY40" fmla="*/ 1010266 h 3523180"/>
                <a:gd name="connsiteX41" fmla="*/ 4192073 w 4204952"/>
                <a:gd name="connsiteY41" fmla="*/ 900795 h 3523180"/>
                <a:gd name="connsiteX42" fmla="*/ 4179194 w 4204952"/>
                <a:gd name="connsiteY42" fmla="*/ 862159 h 3523180"/>
                <a:gd name="connsiteX43" fmla="*/ 4172755 w 4204952"/>
                <a:gd name="connsiteY43" fmla="*/ 829962 h 3523180"/>
                <a:gd name="connsiteX44" fmla="*/ 4166315 w 4204952"/>
                <a:gd name="connsiteY44" fmla="*/ 791325 h 3523180"/>
                <a:gd name="connsiteX45" fmla="*/ 4159876 w 4204952"/>
                <a:gd name="connsiteY45" fmla="*/ 772007 h 3523180"/>
                <a:gd name="connsiteX46" fmla="*/ 4140558 w 4204952"/>
                <a:gd name="connsiteY46" fmla="*/ 765567 h 3523180"/>
                <a:gd name="connsiteX47" fmla="*/ 4089042 w 4204952"/>
                <a:gd name="connsiteY47" fmla="*/ 752688 h 3523180"/>
                <a:gd name="connsiteX48" fmla="*/ 4069724 w 4204952"/>
                <a:gd name="connsiteY48" fmla="*/ 739809 h 3523180"/>
                <a:gd name="connsiteX49" fmla="*/ 4037527 w 4204952"/>
                <a:gd name="connsiteY49" fmla="*/ 733370 h 3523180"/>
                <a:gd name="connsiteX50" fmla="*/ 4005330 w 4204952"/>
                <a:gd name="connsiteY50" fmla="*/ 694733 h 3523180"/>
                <a:gd name="connsiteX51" fmla="*/ 3992451 w 4204952"/>
                <a:gd name="connsiteY51" fmla="*/ 643218 h 3523180"/>
                <a:gd name="connsiteX52" fmla="*/ 3986011 w 4204952"/>
                <a:gd name="connsiteY52" fmla="*/ 623900 h 3523180"/>
                <a:gd name="connsiteX53" fmla="*/ 3979572 w 4204952"/>
                <a:gd name="connsiteY53" fmla="*/ 598142 h 3523180"/>
                <a:gd name="connsiteX54" fmla="*/ 3960253 w 4204952"/>
                <a:gd name="connsiteY54" fmla="*/ 585263 h 3523180"/>
                <a:gd name="connsiteX55" fmla="*/ 3947375 w 4204952"/>
                <a:gd name="connsiteY55" fmla="*/ 533747 h 3523180"/>
                <a:gd name="connsiteX56" fmla="*/ 3934496 w 4204952"/>
                <a:gd name="connsiteY56" fmla="*/ 488671 h 3523180"/>
                <a:gd name="connsiteX57" fmla="*/ 3908738 w 4204952"/>
                <a:gd name="connsiteY57" fmla="*/ 450035 h 3523180"/>
                <a:gd name="connsiteX58" fmla="*/ 3889420 w 4204952"/>
                <a:gd name="connsiteY58" fmla="*/ 443595 h 3523180"/>
                <a:gd name="connsiteX59" fmla="*/ 3870101 w 4204952"/>
                <a:gd name="connsiteY59" fmla="*/ 404959 h 3523180"/>
                <a:gd name="connsiteX60" fmla="*/ 3831465 w 4204952"/>
                <a:gd name="connsiteY60" fmla="*/ 385640 h 3523180"/>
                <a:gd name="connsiteX61" fmla="*/ 3805707 w 4204952"/>
                <a:gd name="connsiteY61" fmla="*/ 379201 h 3523180"/>
                <a:gd name="connsiteX62" fmla="*/ 3786389 w 4204952"/>
                <a:gd name="connsiteY62" fmla="*/ 359883 h 3523180"/>
                <a:gd name="connsiteX63" fmla="*/ 3779949 w 4204952"/>
                <a:gd name="connsiteY63" fmla="*/ 334125 h 3523180"/>
                <a:gd name="connsiteX64" fmla="*/ 3767070 w 4204952"/>
                <a:gd name="connsiteY64" fmla="*/ 70108 h 3523180"/>
                <a:gd name="connsiteX65" fmla="*/ 3734873 w 4204952"/>
                <a:gd name="connsiteY65" fmla="*/ 63669 h 3523180"/>
                <a:gd name="connsiteX66" fmla="*/ 3715555 w 4204952"/>
                <a:gd name="connsiteY66" fmla="*/ 57229 h 3523180"/>
                <a:gd name="connsiteX67" fmla="*/ 3709115 w 4204952"/>
                <a:gd name="connsiteY67" fmla="*/ 37911 h 3523180"/>
                <a:gd name="connsiteX68" fmla="*/ 3689797 w 4204952"/>
                <a:gd name="connsiteY68" fmla="*/ 18593 h 3523180"/>
                <a:gd name="connsiteX69" fmla="*/ 3664039 w 4204952"/>
                <a:gd name="connsiteY69" fmla="*/ 12153 h 3523180"/>
                <a:gd name="connsiteX70" fmla="*/ 3644721 w 4204952"/>
                <a:gd name="connsiteY70" fmla="*/ 5714 h 3523180"/>
                <a:gd name="connsiteX71" fmla="*/ 3367825 w 4204952"/>
                <a:gd name="connsiteY71" fmla="*/ 12153 h 3523180"/>
                <a:gd name="connsiteX72" fmla="*/ 3348507 w 4204952"/>
                <a:gd name="connsiteY72" fmla="*/ 121624 h 3523180"/>
                <a:gd name="connsiteX73" fmla="*/ 3329189 w 4204952"/>
                <a:gd name="connsiteY73" fmla="*/ 134502 h 3523180"/>
                <a:gd name="connsiteX74" fmla="*/ 3245476 w 4204952"/>
                <a:gd name="connsiteY74" fmla="*/ 147381 h 3523180"/>
                <a:gd name="connsiteX75" fmla="*/ 3219718 w 4204952"/>
                <a:gd name="connsiteY75" fmla="*/ 192457 h 3523180"/>
                <a:gd name="connsiteX76" fmla="*/ 3213279 w 4204952"/>
                <a:gd name="connsiteY76" fmla="*/ 218215 h 3523180"/>
                <a:gd name="connsiteX77" fmla="*/ 3193960 w 4204952"/>
                <a:gd name="connsiteY77" fmla="*/ 231094 h 3523180"/>
                <a:gd name="connsiteX78" fmla="*/ 2550017 w 4204952"/>
                <a:gd name="connsiteY78" fmla="*/ 231094 h 3523180"/>
                <a:gd name="connsiteX79" fmla="*/ 2511380 w 4204952"/>
                <a:gd name="connsiteY79" fmla="*/ 269731 h 3523180"/>
                <a:gd name="connsiteX80" fmla="*/ 2472744 w 4204952"/>
                <a:gd name="connsiteY80" fmla="*/ 282609 h 3523180"/>
                <a:gd name="connsiteX81" fmla="*/ 2298879 w 4204952"/>
                <a:gd name="connsiteY81" fmla="*/ 289049 h 3523180"/>
                <a:gd name="connsiteX82" fmla="*/ 2279560 w 4204952"/>
                <a:gd name="connsiteY82" fmla="*/ 295488 h 3523180"/>
                <a:gd name="connsiteX83" fmla="*/ 2260242 w 4204952"/>
                <a:gd name="connsiteY83" fmla="*/ 308367 h 3523180"/>
                <a:gd name="connsiteX84" fmla="*/ 2221606 w 4204952"/>
                <a:gd name="connsiteY84" fmla="*/ 314807 h 3523180"/>
                <a:gd name="connsiteX85" fmla="*/ 1642056 w 4204952"/>
                <a:gd name="connsiteY85" fmla="*/ 321246 h 3523180"/>
                <a:gd name="connsiteX86" fmla="*/ 1519707 w 4204952"/>
                <a:gd name="connsiteY86" fmla="*/ 327686 h 3523180"/>
                <a:gd name="connsiteX87" fmla="*/ 1500389 w 4204952"/>
                <a:gd name="connsiteY87" fmla="*/ 340564 h 3523180"/>
                <a:gd name="connsiteX88" fmla="*/ 1455313 w 4204952"/>
                <a:gd name="connsiteY88" fmla="*/ 359883 h 3523180"/>
                <a:gd name="connsiteX89" fmla="*/ 1397358 w 4204952"/>
                <a:gd name="connsiteY89" fmla="*/ 392080 h 3523180"/>
                <a:gd name="connsiteX90" fmla="*/ 1371600 w 4204952"/>
                <a:gd name="connsiteY90" fmla="*/ 404959 h 3523180"/>
                <a:gd name="connsiteX91" fmla="*/ 1352282 w 4204952"/>
                <a:gd name="connsiteY91" fmla="*/ 417838 h 3523180"/>
                <a:gd name="connsiteX92" fmla="*/ 1300766 w 4204952"/>
                <a:gd name="connsiteY92" fmla="*/ 430716 h 3523180"/>
                <a:gd name="connsiteX93" fmla="*/ 1287887 w 4204952"/>
                <a:gd name="connsiteY93" fmla="*/ 604581 h 3523180"/>
                <a:gd name="connsiteX94" fmla="*/ 1281448 w 4204952"/>
                <a:gd name="connsiteY94" fmla="*/ 623900 h 3523180"/>
                <a:gd name="connsiteX95" fmla="*/ 1275008 w 4204952"/>
                <a:gd name="connsiteY95" fmla="*/ 656097 h 3523180"/>
                <a:gd name="connsiteX96" fmla="*/ 1262130 w 4204952"/>
                <a:gd name="connsiteY96" fmla="*/ 675415 h 3523180"/>
                <a:gd name="connsiteX97" fmla="*/ 1017431 w 4204952"/>
                <a:gd name="connsiteY97" fmla="*/ 688294 h 3523180"/>
                <a:gd name="connsiteX98" fmla="*/ 991673 w 4204952"/>
                <a:gd name="connsiteY98" fmla="*/ 714052 h 3523180"/>
                <a:gd name="connsiteX99" fmla="*/ 985234 w 4204952"/>
                <a:gd name="connsiteY99" fmla="*/ 733370 h 3523180"/>
                <a:gd name="connsiteX100" fmla="*/ 940158 w 4204952"/>
                <a:gd name="connsiteY100" fmla="*/ 791325 h 3523180"/>
                <a:gd name="connsiteX101" fmla="*/ 927279 w 4204952"/>
                <a:gd name="connsiteY101" fmla="*/ 829962 h 3523180"/>
                <a:gd name="connsiteX102" fmla="*/ 920839 w 4204952"/>
                <a:gd name="connsiteY102" fmla="*/ 849280 h 3523180"/>
                <a:gd name="connsiteX103" fmla="*/ 907960 w 4204952"/>
                <a:gd name="connsiteY103" fmla="*/ 868598 h 3523180"/>
                <a:gd name="connsiteX104" fmla="*/ 875763 w 4204952"/>
                <a:gd name="connsiteY104" fmla="*/ 1042463 h 3523180"/>
                <a:gd name="connsiteX105" fmla="*/ 850006 w 4204952"/>
                <a:gd name="connsiteY105" fmla="*/ 1087539 h 3523180"/>
                <a:gd name="connsiteX106" fmla="*/ 811369 w 4204952"/>
                <a:gd name="connsiteY106" fmla="*/ 875038 h 3523180"/>
                <a:gd name="connsiteX107" fmla="*/ 766293 w 4204952"/>
                <a:gd name="connsiteY107" fmla="*/ 887916 h 3523180"/>
                <a:gd name="connsiteX108" fmla="*/ 734096 w 4204952"/>
                <a:gd name="connsiteY108" fmla="*/ 920114 h 3523180"/>
                <a:gd name="connsiteX109" fmla="*/ 721217 w 4204952"/>
                <a:gd name="connsiteY109" fmla="*/ 945871 h 3523180"/>
                <a:gd name="connsiteX110" fmla="*/ 695459 w 4204952"/>
                <a:gd name="connsiteY110" fmla="*/ 971629 h 3523180"/>
                <a:gd name="connsiteX111" fmla="*/ 682580 w 4204952"/>
                <a:gd name="connsiteY111" fmla="*/ 997387 h 3523180"/>
                <a:gd name="connsiteX112" fmla="*/ 656822 w 4204952"/>
                <a:gd name="connsiteY112" fmla="*/ 1016705 h 3523180"/>
                <a:gd name="connsiteX113" fmla="*/ 637504 w 4204952"/>
                <a:gd name="connsiteY113" fmla="*/ 1042463 h 3523180"/>
                <a:gd name="connsiteX114" fmla="*/ 528034 w 4204952"/>
                <a:gd name="connsiteY114" fmla="*/ 1048902 h 3523180"/>
                <a:gd name="connsiteX115" fmla="*/ 502276 w 4204952"/>
                <a:gd name="connsiteY115" fmla="*/ 1055342 h 3523180"/>
                <a:gd name="connsiteX116" fmla="*/ 495837 w 4204952"/>
                <a:gd name="connsiteY116" fmla="*/ 1074660 h 3523180"/>
                <a:gd name="connsiteX117" fmla="*/ 489397 w 4204952"/>
                <a:gd name="connsiteY117" fmla="*/ 1100418 h 3523180"/>
                <a:gd name="connsiteX118" fmla="*/ 463639 w 4204952"/>
                <a:gd name="connsiteY118" fmla="*/ 1248525 h 3523180"/>
                <a:gd name="connsiteX119" fmla="*/ 431442 w 4204952"/>
                <a:gd name="connsiteY119" fmla="*/ 1332238 h 3523180"/>
                <a:gd name="connsiteX120" fmla="*/ 412124 w 4204952"/>
                <a:gd name="connsiteY120" fmla="*/ 1422390 h 3523180"/>
                <a:gd name="connsiteX121" fmla="*/ 399245 w 4204952"/>
                <a:gd name="connsiteY121" fmla="*/ 1441708 h 3523180"/>
                <a:gd name="connsiteX122" fmla="*/ 360608 w 4204952"/>
                <a:gd name="connsiteY122" fmla="*/ 1499663 h 3523180"/>
                <a:gd name="connsiteX123" fmla="*/ 341290 w 4204952"/>
                <a:gd name="connsiteY123" fmla="*/ 1622012 h 3523180"/>
                <a:gd name="connsiteX124" fmla="*/ 328411 w 4204952"/>
                <a:gd name="connsiteY124" fmla="*/ 1641331 h 3523180"/>
                <a:gd name="connsiteX125" fmla="*/ 315532 w 4204952"/>
                <a:gd name="connsiteY125" fmla="*/ 1686407 h 3523180"/>
                <a:gd name="connsiteX126" fmla="*/ 334851 w 4204952"/>
                <a:gd name="connsiteY126" fmla="*/ 1770119 h 3523180"/>
                <a:gd name="connsiteX127" fmla="*/ 347730 w 4204952"/>
                <a:gd name="connsiteY127" fmla="*/ 1795877 h 3523180"/>
                <a:gd name="connsiteX128" fmla="*/ 367048 w 4204952"/>
                <a:gd name="connsiteY128" fmla="*/ 1808756 h 3523180"/>
                <a:gd name="connsiteX129" fmla="*/ 386366 w 4204952"/>
                <a:gd name="connsiteY129" fmla="*/ 1847393 h 3523180"/>
                <a:gd name="connsiteX130" fmla="*/ 392806 w 4204952"/>
                <a:gd name="connsiteY130" fmla="*/ 1866711 h 3523180"/>
                <a:gd name="connsiteX131" fmla="*/ 412124 w 4204952"/>
                <a:gd name="connsiteY131" fmla="*/ 1879590 h 3523180"/>
                <a:gd name="connsiteX132" fmla="*/ 270456 w 4204952"/>
                <a:gd name="connsiteY132" fmla="*/ 2021257 h 3523180"/>
                <a:gd name="connsiteX133" fmla="*/ 251138 w 4204952"/>
                <a:gd name="connsiteY133" fmla="*/ 2027697 h 3523180"/>
                <a:gd name="connsiteX134" fmla="*/ 212501 w 4204952"/>
                <a:gd name="connsiteY134" fmla="*/ 2072773 h 3523180"/>
                <a:gd name="connsiteX135" fmla="*/ 199622 w 4204952"/>
                <a:gd name="connsiteY135" fmla="*/ 2117849 h 3523180"/>
                <a:gd name="connsiteX136" fmla="*/ 186744 w 4204952"/>
                <a:gd name="connsiteY136" fmla="*/ 2143607 h 3523180"/>
                <a:gd name="connsiteX137" fmla="*/ 167425 w 4204952"/>
                <a:gd name="connsiteY137" fmla="*/ 2208001 h 3523180"/>
                <a:gd name="connsiteX138" fmla="*/ 135228 w 4204952"/>
                <a:gd name="connsiteY138" fmla="*/ 2240198 h 3523180"/>
                <a:gd name="connsiteX139" fmla="*/ 109470 w 4204952"/>
                <a:gd name="connsiteY139" fmla="*/ 2278835 h 3523180"/>
                <a:gd name="connsiteX140" fmla="*/ 90152 w 4204952"/>
                <a:gd name="connsiteY140" fmla="*/ 2285274 h 3523180"/>
                <a:gd name="connsiteX141" fmla="*/ 45076 w 4204952"/>
                <a:gd name="connsiteY141" fmla="*/ 2298153 h 3523180"/>
                <a:gd name="connsiteX142" fmla="*/ 19318 w 4204952"/>
                <a:gd name="connsiteY142" fmla="*/ 2336790 h 3523180"/>
                <a:gd name="connsiteX143" fmla="*/ 0 w 4204952"/>
                <a:gd name="connsiteY143" fmla="*/ 2414063 h 3523180"/>
                <a:gd name="connsiteX144" fmla="*/ 12879 w 4204952"/>
                <a:gd name="connsiteY144" fmla="*/ 2542852 h 3523180"/>
                <a:gd name="connsiteX145" fmla="*/ 57955 w 4204952"/>
                <a:gd name="connsiteY145" fmla="*/ 2575049 h 3523180"/>
                <a:gd name="connsiteX146" fmla="*/ 103031 w 4204952"/>
                <a:gd name="connsiteY146" fmla="*/ 2620125 h 3523180"/>
                <a:gd name="connsiteX147" fmla="*/ 122349 w 4204952"/>
                <a:gd name="connsiteY147" fmla="*/ 2633004 h 3523180"/>
                <a:gd name="connsiteX148" fmla="*/ 160986 w 4204952"/>
                <a:gd name="connsiteY148" fmla="*/ 2665201 h 3523180"/>
                <a:gd name="connsiteX149" fmla="*/ 289775 w 4204952"/>
                <a:gd name="connsiteY149" fmla="*/ 2671640 h 3523180"/>
                <a:gd name="connsiteX150" fmla="*/ 296214 w 4204952"/>
                <a:gd name="connsiteY150" fmla="*/ 2690959 h 3523180"/>
                <a:gd name="connsiteX151" fmla="*/ 321972 w 4204952"/>
                <a:gd name="connsiteY151" fmla="*/ 2736035 h 3523180"/>
                <a:gd name="connsiteX152" fmla="*/ 334851 w 4204952"/>
                <a:gd name="connsiteY152" fmla="*/ 2781111 h 3523180"/>
                <a:gd name="connsiteX153" fmla="*/ 360608 w 4204952"/>
                <a:gd name="connsiteY153" fmla="*/ 2839066 h 3523180"/>
                <a:gd name="connsiteX154" fmla="*/ 386366 w 4204952"/>
                <a:gd name="connsiteY154" fmla="*/ 2858384 h 3523180"/>
                <a:gd name="connsiteX155" fmla="*/ 392806 w 4204952"/>
                <a:gd name="connsiteY155" fmla="*/ 2877702 h 3523180"/>
                <a:gd name="connsiteX156" fmla="*/ 405684 w 4204952"/>
                <a:gd name="connsiteY156" fmla="*/ 3392857 h 3523180"/>
                <a:gd name="connsiteX157" fmla="*/ 425003 w 4204952"/>
                <a:gd name="connsiteY157" fmla="*/ 3418615 h 3523180"/>
                <a:gd name="connsiteX158" fmla="*/ 457200 w 4204952"/>
                <a:gd name="connsiteY158" fmla="*/ 3476570 h 3523180"/>
                <a:gd name="connsiteX159" fmla="*/ 476518 w 4204952"/>
                <a:gd name="connsiteY159" fmla="*/ 3489449 h 3523180"/>
                <a:gd name="connsiteX160" fmla="*/ 482958 w 4204952"/>
                <a:gd name="connsiteY160" fmla="*/ 3508767 h 3523180"/>
                <a:gd name="connsiteX161" fmla="*/ 502276 w 4204952"/>
                <a:gd name="connsiteY161" fmla="*/ 3515207 h 3523180"/>
                <a:gd name="connsiteX162" fmla="*/ 637504 w 4204952"/>
                <a:gd name="connsiteY162" fmla="*/ 3521646 h 3523180"/>
                <a:gd name="connsiteX163" fmla="*/ 940158 w 4204952"/>
                <a:gd name="connsiteY163" fmla="*/ 3515207 h 3523180"/>
                <a:gd name="connsiteX164" fmla="*/ 946597 w 4204952"/>
                <a:gd name="connsiteY164" fmla="*/ 3476570 h 3523180"/>
                <a:gd name="connsiteX165" fmla="*/ 972355 w 4204952"/>
                <a:gd name="connsiteY165" fmla="*/ 3367100 h 3523180"/>
                <a:gd name="connsiteX166" fmla="*/ 972355 w 4204952"/>
                <a:gd name="connsiteY166" fmla="*/ 3173916 h 3523180"/>
                <a:gd name="connsiteX167" fmla="*/ 953037 w 4204952"/>
                <a:gd name="connsiteY167" fmla="*/ 3161038 h 3523180"/>
                <a:gd name="connsiteX168" fmla="*/ 946597 w 4204952"/>
                <a:gd name="connsiteY168" fmla="*/ 3135280 h 3523180"/>
                <a:gd name="connsiteX169" fmla="*/ 940158 w 4204952"/>
                <a:gd name="connsiteY169" fmla="*/ 3096643 h 3523180"/>
                <a:gd name="connsiteX170" fmla="*/ 927279 w 4204952"/>
                <a:gd name="connsiteY170" fmla="*/ 3070886 h 3523180"/>
                <a:gd name="connsiteX171" fmla="*/ 907960 w 4204952"/>
                <a:gd name="connsiteY171" fmla="*/ 3000052 h 3523180"/>
                <a:gd name="connsiteX172" fmla="*/ 888642 w 4204952"/>
                <a:gd name="connsiteY172" fmla="*/ 2980733 h 3523180"/>
                <a:gd name="connsiteX173" fmla="*/ 875763 w 4204952"/>
                <a:gd name="connsiteY173" fmla="*/ 2948536 h 3523180"/>
                <a:gd name="connsiteX174" fmla="*/ 862884 w 4204952"/>
                <a:gd name="connsiteY174" fmla="*/ 2929218 h 3523180"/>
                <a:gd name="connsiteX175" fmla="*/ 856445 w 4204952"/>
                <a:gd name="connsiteY175" fmla="*/ 2890581 h 3523180"/>
                <a:gd name="connsiteX176" fmla="*/ 850006 w 4204952"/>
                <a:gd name="connsiteY176" fmla="*/ 2871263 h 3523180"/>
                <a:gd name="connsiteX177" fmla="*/ 843566 w 4204952"/>
                <a:gd name="connsiteY177" fmla="*/ 2665201 h 3523180"/>
                <a:gd name="connsiteX178" fmla="*/ 837127 w 4204952"/>
                <a:gd name="connsiteY178" fmla="*/ 2645883 h 3523180"/>
                <a:gd name="connsiteX179" fmla="*/ 811369 w 4204952"/>
                <a:gd name="connsiteY179" fmla="*/ 2639443 h 3523180"/>
                <a:gd name="connsiteX180" fmla="*/ 779172 w 4204952"/>
                <a:gd name="connsiteY180" fmla="*/ 2607246 h 3523180"/>
                <a:gd name="connsiteX181" fmla="*/ 759853 w 4204952"/>
                <a:gd name="connsiteY181" fmla="*/ 2594367 h 3523180"/>
                <a:gd name="connsiteX182" fmla="*/ 753414 w 4204952"/>
                <a:gd name="connsiteY182" fmla="*/ 2575049 h 3523180"/>
                <a:gd name="connsiteX183" fmla="*/ 734096 w 4204952"/>
                <a:gd name="connsiteY183" fmla="*/ 2555731 h 3523180"/>
                <a:gd name="connsiteX184" fmla="*/ 746975 w 4204952"/>
                <a:gd name="connsiteY184" fmla="*/ 2465578 h 3523180"/>
                <a:gd name="connsiteX185" fmla="*/ 779172 w 4204952"/>
                <a:gd name="connsiteY185" fmla="*/ 2433381 h 3523180"/>
                <a:gd name="connsiteX186" fmla="*/ 798490 w 4204952"/>
                <a:gd name="connsiteY186" fmla="*/ 2426942 h 3523180"/>
                <a:gd name="connsiteX187" fmla="*/ 856445 w 4204952"/>
                <a:gd name="connsiteY187" fmla="*/ 2388305 h 3523180"/>
                <a:gd name="connsiteX188" fmla="*/ 862884 w 4204952"/>
                <a:gd name="connsiteY188" fmla="*/ 2368987 h 3523180"/>
                <a:gd name="connsiteX189" fmla="*/ 907960 w 4204952"/>
                <a:gd name="connsiteY189" fmla="*/ 2356108 h 3523180"/>
                <a:gd name="connsiteX190" fmla="*/ 920839 w 4204952"/>
                <a:gd name="connsiteY190" fmla="*/ 2298153 h 3523180"/>
                <a:gd name="connsiteX191" fmla="*/ 927279 w 4204952"/>
                <a:gd name="connsiteY191" fmla="*/ 2278835 h 3523180"/>
                <a:gd name="connsiteX192" fmla="*/ 946597 w 4204952"/>
                <a:gd name="connsiteY192" fmla="*/ 2259516 h 3523180"/>
                <a:gd name="connsiteX193" fmla="*/ 959476 w 4204952"/>
                <a:gd name="connsiteY193" fmla="*/ 2220880 h 3523180"/>
                <a:gd name="connsiteX194" fmla="*/ 972355 w 4204952"/>
                <a:gd name="connsiteY194" fmla="*/ 2150046 h 3523180"/>
                <a:gd name="connsiteX195" fmla="*/ 991673 w 4204952"/>
                <a:gd name="connsiteY195" fmla="*/ 2124288 h 3523180"/>
                <a:gd name="connsiteX196" fmla="*/ 1004552 w 4204952"/>
                <a:gd name="connsiteY196" fmla="*/ 2104970 h 3523180"/>
                <a:gd name="connsiteX197" fmla="*/ 1010991 w 4204952"/>
                <a:gd name="connsiteY197" fmla="*/ 1982621 h 3523180"/>
                <a:gd name="connsiteX198" fmla="*/ 998113 w 4204952"/>
                <a:gd name="connsiteY198" fmla="*/ 1963302 h 3523180"/>
                <a:gd name="connsiteX199" fmla="*/ 972355 w 4204952"/>
                <a:gd name="connsiteY199" fmla="*/ 1956863 h 3523180"/>
                <a:gd name="connsiteX200" fmla="*/ 965915 w 4204952"/>
                <a:gd name="connsiteY200" fmla="*/ 1931105 h 3523180"/>
                <a:gd name="connsiteX201" fmla="*/ 959476 w 4204952"/>
                <a:gd name="connsiteY201" fmla="*/ 1911787 h 3523180"/>
                <a:gd name="connsiteX202" fmla="*/ 953037 w 4204952"/>
                <a:gd name="connsiteY202" fmla="*/ 1879590 h 3523180"/>
                <a:gd name="connsiteX203" fmla="*/ 927279 w 4204952"/>
                <a:gd name="connsiteY203" fmla="*/ 1866711 h 3523180"/>
                <a:gd name="connsiteX204" fmla="*/ 914400 w 4204952"/>
                <a:gd name="connsiteY204" fmla="*/ 1847393 h 3523180"/>
                <a:gd name="connsiteX205" fmla="*/ 882203 w 4204952"/>
                <a:gd name="connsiteY205" fmla="*/ 1821635 h 3523180"/>
                <a:gd name="connsiteX206" fmla="*/ 888642 w 4204952"/>
                <a:gd name="connsiteY206" fmla="*/ 1757240 h 3523180"/>
                <a:gd name="connsiteX207" fmla="*/ 907960 w 4204952"/>
                <a:gd name="connsiteY207" fmla="*/ 1744362 h 3523180"/>
                <a:gd name="connsiteX208" fmla="*/ 920839 w 4204952"/>
                <a:gd name="connsiteY208" fmla="*/ 1718604 h 3523180"/>
                <a:gd name="connsiteX209" fmla="*/ 933718 w 4204952"/>
                <a:gd name="connsiteY209" fmla="*/ 1699286 h 3523180"/>
                <a:gd name="connsiteX210" fmla="*/ 953037 w 4204952"/>
                <a:gd name="connsiteY210" fmla="*/ 1564057 h 3523180"/>
                <a:gd name="connsiteX211" fmla="*/ 959476 w 4204952"/>
                <a:gd name="connsiteY211" fmla="*/ 1544739 h 3523180"/>
                <a:gd name="connsiteX212" fmla="*/ 978794 w 4204952"/>
                <a:gd name="connsiteY212" fmla="*/ 1461026 h 3523180"/>
                <a:gd name="connsiteX213" fmla="*/ 998113 w 4204952"/>
                <a:gd name="connsiteY213" fmla="*/ 1448147 h 3523180"/>
                <a:gd name="connsiteX214" fmla="*/ 1043189 w 4204952"/>
                <a:gd name="connsiteY214" fmla="*/ 1396632 h 3523180"/>
                <a:gd name="connsiteX215" fmla="*/ 1049628 w 4204952"/>
                <a:gd name="connsiteY215" fmla="*/ 1364435 h 3523180"/>
                <a:gd name="connsiteX216" fmla="*/ 1068946 w 4204952"/>
                <a:gd name="connsiteY216" fmla="*/ 1351556 h 3523180"/>
                <a:gd name="connsiteX217" fmla="*/ 1088265 w 4204952"/>
                <a:gd name="connsiteY217" fmla="*/ 1325798 h 3523180"/>
                <a:gd name="connsiteX218" fmla="*/ 1101144 w 4204952"/>
                <a:gd name="connsiteY218" fmla="*/ 1357995 h 3523180"/>
                <a:gd name="connsiteX219" fmla="*/ 1204175 w 4204952"/>
                <a:gd name="connsiteY219" fmla="*/ 1383753 h 3523180"/>
                <a:gd name="connsiteX220" fmla="*/ 1249251 w 4204952"/>
                <a:gd name="connsiteY220" fmla="*/ 1409511 h 3523180"/>
                <a:gd name="connsiteX221" fmla="*/ 1268569 w 4204952"/>
                <a:gd name="connsiteY221" fmla="*/ 1422390 h 3523180"/>
                <a:gd name="connsiteX222" fmla="*/ 1287887 w 4204952"/>
                <a:gd name="connsiteY222" fmla="*/ 1428829 h 3523180"/>
                <a:gd name="connsiteX223" fmla="*/ 1332963 w 4204952"/>
                <a:gd name="connsiteY223" fmla="*/ 1461026 h 3523180"/>
                <a:gd name="connsiteX224" fmla="*/ 1358721 w 4204952"/>
                <a:gd name="connsiteY224" fmla="*/ 1499663 h 3523180"/>
                <a:gd name="connsiteX225" fmla="*/ 1506828 w 4204952"/>
                <a:gd name="connsiteY225" fmla="*/ 1486784 h 3523180"/>
                <a:gd name="connsiteX226" fmla="*/ 1526146 w 4204952"/>
                <a:gd name="connsiteY226" fmla="*/ 1480345 h 3523180"/>
                <a:gd name="connsiteX227" fmla="*/ 1532586 w 4204952"/>
                <a:gd name="connsiteY227" fmla="*/ 1454587 h 3523180"/>
                <a:gd name="connsiteX228" fmla="*/ 1551904 w 4204952"/>
                <a:gd name="connsiteY228" fmla="*/ 1415950 h 3523180"/>
                <a:gd name="connsiteX229" fmla="*/ 1558344 w 4204952"/>
                <a:gd name="connsiteY229" fmla="*/ 1332238 h 3523180"/>
                <a:gd name="connsiteX230" fmla="*/ 1577662 w 4204952"/>
                <a:gd name="connsiteY230" fmla="*/ 1312919 h 3523180"/>
                <a:gd name="connsiteX231" fmla="*/ 1584101 w 4204952"/>
                <a:gd name="connsiteY231" fmla="*/ 1248525 h 3523180"/>
                <a:gd name="connsiteX232" fmla="*/ 1603420 w 4204952"/>
                <a:gd name="connsiteY232" fmla="*/ 1177691 h 3523180"/>
                <a:gd name="connsiteX233" fmla="*/ 1616299 w 4204952"/>
                <a:gd name="connsiteY233" fmla="*/ 1145494 h 3523180"/>
                <a:gd name="connsiteX234" fmla="*/ 1629177 w 4204952"/>
                <a:gd name="connsiteY234" fmla="*/ 1126176 h 3523180"/>
                <a:gd name="connsiteX235" fmla="*/ 1642056 w 4204952"/>
                <a:gd name="connsiteY235" fmla="*/ 1074660 h 3523180"/>
                <a:gd name="connsiteX236" fmla="*/ 1648496 w 4204952"/>
                <a:gd name="connsiteY236" fmla="*/ 1055342 h 3523180"/>
                <a:gd name="connsiteX237" fmla="*/ 1667814 w 4204952"/>
                <a:gd name="connsiteY237" fmla="*/ 1048902 h 3523180"/>
                <a:gd name="connsiteX238" fmla="*/ 1687132 w 4204952"/>
                <a:gd name="connsiteY238" fmla="*/ 1010266 h 3523180"/>
                <a:gd name="connsiteX239" fmla="*/ 1725769 w 4204952"/>
                <a:gd name="connsiteY239" fmla="*/ 984508 h 3523180"/>
                <a:gd name="connsiteX240" fmla="*/ 1751527 w 4204952"/>
                <a:gd name="connsiteY240" fmla="*/ 952311 h 3523180"/>
                <a:gd name="connsiteX241" fmla="*/ 1777284 w 4204952"/>
                <a:gd name="connsiteY241" fmla="*/ 926553 h 3523180"/>
                <a:gd name="connsiteX242" fmla="*/ 1815921 w 4204952"/>
                <a:gd name="connsiteY242" fmla="*/ 920114 h 3523180"/>
                <a:gd name="connsiteX243" fmla="*/ 1860997 w 4204952"/>
                <a:gd name="connsiteY243" fmla="*/ 900795 h 3523180"/>
                <a:gd name="connsiteX244" fmla="*/ 1886755 w 4204952"/>
                <a:gd name="connsiteY244" fmla="*/ 881477 h 3523180"/>
                <a:gd name="connsiteX245" fmla="*/ 1912513 w 4204952"/>
                <a:gd name="connsiteY245" fmla="*/ 875038 h 3523180"/>
                <a:gd name="connsiteX246" fmla="*/ 2015544 w 4204952"/>
                <a:gd name="connsiteY246" fmla="*/ 868598 h 3523180"/>
                <a:gd name="connsiteX247" fmla="*/ 2253803 w 4204952"/>
                <a:gd name="connsiteY247" fmla="*/ 855719 h 3523180"/>
                <a:gd name="connsiteX248" fmla="*/ 2318197 w 4204952"/>
                <a:gd name="connsiteY248" fmla="*/ 630339 h 3523180"/>
                <a:gd name="connsiteX249" fmla="*/ 2337515 w 4204952"/>
                <a:gd name="connsiteY249" fmla="*/ 617460 h 3523180"/>
                <a:gd name="connsiteX250" fmla="*/ 2356834 w 4204952"/>
                <a:gd name="connsiteY250" fmla="*/ 591702 h 3523180"/>
                <a:gd name="connsiteX251" fmla="*/ 2408349 w 4204952"/>
                <a:gd name="connsiteY251" fmla="*/ 578824 h 3523180"/>
                <a:gd name="connsiteX252" fmla="*/ 2427668 w 4204952"/>
                <a:gd name="connsiteY252" fmla="*/ 572384 h 3523180"/>
                <a:gd name="connsiteX253" fmla="*/ 2698124 w 4204952"/>
                <a:gd name="connsiteY253" fmla="*/ 578824 h 3523180"/>
                <a:gd name="connsiteX254" fmla="*/ 2704563 w 4204952"/>
                <a:gd name="connsiteY254" fmla="*/ 598142 h 3523180"/>
                <a:gd name="connsiteX255" fmla="*/ 2730321 w 4204952"/>
                <a:gd name="connsiteY255" fmla="*/ 623900 h 3523180"/>
                <a:gd name="connsiteX256" fmla="*/ 2749639 w 4204952"/>
                <a:gd name="connsiteY256" fmla="*/ 630339 h 3523180"/>
                <a:gd name="connsiteX257" fmla="*/ 2891307 w 4204952"/>
                <a:gd name="connsiteY257" fmla="*/ 643218 h 3523180"/>
                <a:gd name="connsiteX258" fmla="*/ 2904186 w 4204952"/>
                <a:gd name="connsiteY258" fmla="*/ 662536 h 3523180"/>
                <a:gd name="connsiteX259" fmla="*/ 2936383 w 4204952"/>
                <a:gd name="connsiteY259" fmla="*/ 688294 h 3523180"/>
                <a:gd name="connsiteX260" fmla="*/ 2949262 w 4204952"/>
                <a:gd name="connsiteY260" fmla="*/ 733370 h 3523180"/>
                <a:gd name="connsiteX261" fmla="*/ 2955701 w 4204952"/>
                <a:gd name="connsiteY261" fmla="*/ 759128 h 3523180"/>
                <a:gd name="connsiteX262" fmla="*/ 2975020 w 4204952"/>
                <a:gd name="connsiteY262" fmla="*/ 778446 h 3523180"/>
                <a:gd name="connsiteX263" fmla="*/ 3013656 w 4204952"/>
                <a:gd name="connsiteY263" fmla="*/ 791325 h 3523180"/>
                <a:gd name="connsiteX264" fmla="*/ 3071611 w 4204952"/>
                <a:gd name="connsiteY264" fmla="*/ 823522 h 3523180"/>
                <a:gd name="connsiteX265" fmla="*/ 3090930 w 4204952"/>
                <a:gd name="connsiteY265" fmla="*/ 829962 h 3523180"/>
                <a:gd name="connsiteX266" fmla="*/ 3110248 w 4204952"/>
                <a:gd name="connsiteY266" fmla="*/ 836401 h 3523180"/>
                <a:gd name="connsiteX267" fmla="*/ 3155324 w 4204952"/>
                <a:gd name="connsiteY267" fmla="*/ 855719 h 3523180"/>
                <a:gd name="connsiteX268" fmla="*/ 3174642 w 4204952"/>
                <a:gd name="connsiteY268" fmla="*/ 868598 h 3523180"/>
                <a:gd name="connsiteX269" fmla="*/ 3213279 w 4204952"/>
                <a:gd name="connsiteY269" fmla="*/ 920114 h 3523180"/>
                <a:gd name="connsiteX270" fmla="*/ 3258355 w 4204952"/>
                <a:gd name="connsiteY270" fmla="*/ 926553 h 3523180"/>
                <a:gd name="connsiteX271" fmla="*/ 3277673 w 4204952"/>
                <a:gd name="connsiteY271" fmla="*/ 932993 h 352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4204952" h="3523180">
                  <a:moveTo>
                    <a:pt x="3239037" y="855719"/>
                  </a:moveTo>
                  <a:cubicBezTo>
                    <a:pt x="3241183" y="868598"/>
                    <a:pt x="3242644" y="881610"/>
                    <a:pt x="3245476" y="894356"/>
                  </a:cubicBezTo>
                  <a:cubicBezTo>
                    <a:pt x="3246948" y="900982"/>
                    <a:pt x="3250050" y="907148"/>
                    <a:pt x="3251915" y="913674"/>
                  </a:cubicBezTo>
                  <a:cubicBezTo>
                    <a:pt x="3268086" y="970273"/>
                    <a:pt x="3249356" y="912433"/>
                    <a:pt x="3264794" y="958750"/>
                  </a:cubicBezTo>
                  <a:cubicBezTo>
                    <a:pt x="3266941" y="990947"/>
                    <a:pt x="3261609" y="1024542"/>
                    <a:pt x="3271234" y="1055342"/>
                  </a:cubicBezTo>
                  <a:cubicBezTo>
                    <a:pt x="3273874" y="1063789"/>
                    <a:pt x="3290192" y="1056115"/>
                    <a:pt x="3296991" y="1061781"/>
                  </a:cubicBezTo>
                  <a:cubicBezTo>
                    <a:pt x="3314818" y="1076637"/>
                    <a:pt x="3303346" y="1093922"/>
                    <a:pt x="3322749" y="1106857"/>
                  </a:cubicBezTo>
                  <a:cubicBezTo>
                    <a:pt x="3330113" y="1111766"/>
                    <a:pt x="3339921" y="1111150"/>
                    <a:pt x="3348507" y="1113297"/>
                  </a:cubicBezTo>
                  <a:cubicBezTo>
                    <a:pt x="3352800" y="1119736"/>
                    <a:pt x="3355343" y="1127780"/>
                    <a:pt x="3361386" y="1132615"/>
                  </a:cubicBezTo>
                  <a:cubicBezTo>
                    <a:pt x="3366686" y="1136855"/>
                    <a:pt x="3374633" y="1136019"/>
                    <a:pt x="3380704" y="1139055"/>
                  </a:cubicBezTo>
                  <a:cubicBezTo>
                    <a:pt x="3437954" y="1167680"/>
                    <a:pt x="3337575" y="1138056"/>
                    <a:pt x="3457977" y="1164812"/>
                  </a:cubicBezTo>
                  <a:cubicBezTo>
                    <a:pt x="3460124" y="1171252"/>
                    <a:pt x="3460652" y="1178483"/>
                    <a:pt x="3464417" y="1184131"/>
                  </a:cubicBezTo>
                  <a:cubicBezTo>
                    <a:pt x="3469468" y="1191708"/>
                    <a:pt x="3480036" y="1195127"/>
                    <a:pt x="3483735" y="1203449"/>
                  </a:cubicBezTo>
                  <a:cubicBezTo>
                    <a:pt x="3489038" y="1215380"/>
                    <a:pt x="3488449" y="1229144"/>
                    <a:pt x="3490175" y="1242086"/>
                  </a:cubicBezTo>
                  <a:cubicBezTo>
                    <a:pt x="3492744" y="1261352"/>
                    <a:pt x="3494468" y="1280722"/>
                    <a:pt x="3496614" y="1300040"/>
                  </a:cubicBezTo>
                  <a:lnTo>
                    <a:pt x="3676918" y="1293601"/>
                  </a:lnTo>
                  <a:cubicBezTo>
                    <a:pt x="3685640" y="1292097"/>
                    <a:pt x="3684813" y="1276573"/>
                    <a:pt x="3683358" y="1267843"/>
                  </a:cubicBezTo>
                  <a:cubicBezTo>
                    <a:pt x="3673508" y="1208743"/>
                    <a:pt x="3674078" y="1218336"/>
                    <a:pt x="3631842" y="1209888"/>
                  </a:cubicBezTo>
                  <a:cubicBezTo>
                    <a:pt x="3633989" y="1188423"/>
                    <a:pt x="3623950" y="1161617"/>
                    <a:pt x="3638282" y="1145494"/>
                  </a:cubicBezTo>
                  <a:cubicBezTo>
                    <a:pt x="3648366" y="1134150"/>
                    <a:pt x="3670487" y="1143889"/>
                    <a:pt x="3683358" y="1151933"/>
                  </a:cubicBezTo>
                  <a:cubicBezTo>
                    <a:pt x="3690863" y="1156624"/>
                    <a:pt x="3686311" y="1169556"/>
                    <a:pt x="3689797" y="1177691"/>
                  </a:cubicBezTo>
                  <a:cubicBezTo>
                    <a:pt x="3692846" y="1184804"/>
                    <a:pt x="3697204" y="1191537"/>
                    <a:pt x="3702676" y="1197009"/>
                  </a:cubicBezTo>
                  <a:cubicBezTo>
                    <a:pt x="3734967" y="1229300"/>
                    <a:pt x="3811613" y="1219846"/>
                    <a:pt x="3837904" y="1222767"/>
                  </a:cubicBezTo>
                  <a:cubicBezTo>
                    <a:pt x="3846490" y="1227060"/>
                    <a:pt x="3862420" y="1226127"/>
                    <a:pt x="3863662" y="1235646"/>
                  </a:cubicBezTo>
                  <a:cubicBezTo>
                    <a:pt x="3869499" y="1280394"/>
                    <a:pt x="3857222" y="1325747"/>
                    <a:pt x="3857222" y="1370874"/>
                  </a:cubicBezTo>
                  <a:cubicBezTo>
                    <a:pt x="3857222" y="1377662"/>
                    <a:pt x="3861515" y="1383753"/>
                    <a:pt x="3863662" y="1390193"/>
                  </a:cubicBezTo>
                  <a:cubicBezTo>
                    <a:pt x="3865808" y="1383753"/>
                    <a:pt x="3864801" y="1375114"/>
                    <a:pt x="3870101" y="1370874"/>
                  </a:cubicBezTo>
                  <a:cubicBezTo>
                    <a:pt x="3877012" y="1365345"/>
                    <a:pt x="3887042" y="1365202"/>
                    <a:pt x="3895859" y="1364435"/>
                  </a:cubicBezTo>
                  <a:cubicBezTo>
                    <a:pt x="3936545" y="1360897"/>
                    <a:pt x="3977425" y="1360142"/>
                    <a:pt x="4018208" y="1357995"/>
                  </a:cubicBezTo>
                  <a:cubicBezTo>
                    <a:pt x="4048572" y="1312450"/>
                    <a:pt x="4010451" y="1368856"/>
                    <a:pt x="4050406" y="1312919"/>
                  </a:cubicBezTo>
                  <a:cubicBezTo>
                    <a:pt x="4054904" y="1306622"/>
                    <a:pt x="4059823" y="1300523"/>
                    <a:pt x="4063284" y="1293601"/>
                  </a:cubicBezTo>
                  <a:cubicBezTo>
                    <a:pt x="4066320" y="1287530"/>
                    <a:pt x="4065959" y="1279931"/>
                    <a:pt x="4069724" y="1274283"/>
                  </a:cubicBezTo>
                  <a:cubicBezTo>
                    <a:pt x="4074776" y="1266706"/>
                    <a:pt x="4083749" y="1262375"/>
                    <a:pt x="4089042" y="1254964"/>
                  </a:cubicBezTo>
                  <a:cubicBezTo>
                    <a:pt x="4094621" y="1247153"/>
                    <a:pt x="4098140" y="1238030"/>
                    <a:pt x="4101921" y="1229207"/>
                  </a:cubicBezTo>
                  <a:cubicBezTo>
                    <a:pt x="4104595" y="1222968"/>
                    <a:pt x="4104120" y="1215189"/>
                    <a:pt x="4108360" y="1209888"/>
                  </a:cubicBezTo>
                  <a:cubicBezTo>
                    <a:pt x="4113195" y="1203844"/>
                    <a:pt x="4121239" y="1201302"/>
                    <a:pt x="4127679" y="1197009"/>
                  </a:cubicBezTo>
                  <a:cubicBezTo>
                    <a:pt x="4139485" y="1161590"/>
                    <a:pt x="4127024" y="1193325"/>
                    <a:pt x="4146997" y="1158373"/>
                  </a:cubicBezTo>
                  <a:cubicBezTo>
                    <a:pt x="4179677" y="1101183"/>
                    <a:pt x="4141378" y="1160362"/>
                    <a:pt x="4172755" y="1113297"/>
                  </a:cubicBezTo>
                  <a:cubicBezTo>
                    <a:pt x="4174901" y="1102565"/>
                    <a:pt x="4177236" y="1091868"/>
                    <a:pt x="4179194" y="1081100"/>
                  </a:cubicBezTo>
                  <a:cubicBezTo>
                    <a:pt x="4181530" y="1068254"/>
                    <a:pt x="4181172" y="1054734"/>
                    <a:pt x="4185634" y="1042463"/>
                  </a:cubicBezTo>
                  <a:cubicBezTo>
                    <a:pt x="4189911" y="1030701"/>
                    <a:pt x="4198513" y="1020998"/>
                    <a:pt x="4204952" y="1010266"/>
                  </a:cubicBezTo>
                  <a:cubicBezTo>
                    <a:pt x="4200659" y="973776"/>
                    <a:pt x="4198368" y="936994"/>
                    <a:pt x="4192073" y="900795"/>
                  </a:cubicBezTo>
                  <a:cubicBezTo>
                    <a:pt x="4189747" y="887420"/>
                    <a:pt x="4181856" y="875471"/>
                    <a:pt x="4179194" y="862159"/>
                  </a:cubicBezTo>
                  <a:cubicBezTo>
                    <a:pt x="4177048" y="851427"/>
                    <a:pt x="4174713" y="840730"/>
                    <a:pt x="4172755" y="829962"/>
                  </a:cubicBezTo>
                  <a:cubicBezTo>
                    <a:pt x="4170419" y="817116"/>
                    <a:pt x="4169147" y="804071"/>
                    <a:pt x="4166315" y="791325"/>
                  </a:cubicBezTo>
                  <a:cubicBezTo>
                    <a:pt x="4164843" y="784699"/>
                    <a:pt x="4164675" y="776807"/>
                    <a:pt x="4159876" y="772007"/>
                  </a:cubicBezTo>
                  <a:cubicBezTo>
                    <a:pt x="4155076" y="767207"/>
                    <a:pt x="4147107" y="767353"/>
                    <a:pt x="4140558" y="765567"/>
                  </a:cubicBezTo>
                  <a:cubicBezTo>
                    <a:pt x="4123481" y="760910"/>
                    <a:pt x="4089042" y="752688"/>
                    <a:pt x="4089042" y="752688"/>
                  </a:cubicBezTo>
                  <a:cubicBezTo>
                    <a:pt x="4082603" y="748395"/>
                    <a:pt x="4076970" y="742526"/>
                    <a:pt x="4069724" y="739809"/>
                  </a:cubicBezTo>
                  <a:cubicBezTo>
                    <a:pt x="4059476" y="735966"/>
                    <a:pt x="4047316" y="738265"/>
                    <a:pt x="4037527" y="733370"/>
                  </a:cubicBezTo>
                  <a:cubicBezTo>
                    <a:pt x="4028029" y="728621"/>
                    <a:pt x="4010262" y="704598"/>
                    <a:pt x="4005330" y="694733"/>
                  </a:cubicBezTo>
                  <a:cubicBezTo>
                    <a:pt x="3997967" y="680007"/>
                    <a:pt x="3996128" y="657924"/>
                    <a:pt x="3992451" y="643218"/>
                  </a:cubicBezTo>
                  <a:cubicBezTo>
                    <a:pt x="3990805" y="636633"/>
                    <a:pt x="3987876" y="630427"/>
                    <a:pt x="3986011" y="623900"/>
                  </a:cubicBezTo>
                  <a:cubicBezTo>
                    <a:pt x="3983580" y="615390"/>
                    <a:pt x="3984481" y="605506"/>
                    <a:pt x="3979572" y="598142"/>
                  </a:cubicBezTo>
                  <a:cubicBezTo>
                    <a:pt x="3975279" y="591702"/>
                    <a:pt x="3966693" y="589556"/>
                    <a:pt x="3960253" y="585263"/>
                  </a:cubicBezTo>
                  <a:cubicBezTo>
                    <a:pt x="3947167" y="519829"/>
                    <a:pt x="3960572" y="579935"/>
                    <a:pt x="3947375" y="533747"/>
                  </a:cubicBezTo>
                  <a:cubicBezTo>
                    <a:pt x="3945416" y="526890"/>
                    <a:pt x="3939034" y="496839"/>
                    <a:pt x="3934496" y="488671"/>
                  </a:cubicBezTo>
                  <a:cubicBezTo>
                    <a:pt x="3926979" y="475140"/>
                    <a:pt x="3923422" y="454930"/>
                    <a:pt x="3908738" y="450035"/>
                  </a:cubicBezTo>
                  <a:lnTo>
                    <a:pt x="3889420" y="443595"/>
                  </a:lnTo>
                  <a:cubicBezTo>
                    <a:pt x="3884182" y="427883"/>
                    <a:pt x="3882584" y="417442"/>
                    <a:pt x="3870101" y="404959"/>
                  </a:cubicBezTo>
                  <a:cubicBezTo>
                    <a:pt x="3858813" y="393671"/>
                    <a:pt x="3846129" y="389830"/>
                    <a:pt x="3831465" y="385640"/>
                  </a:cubicBezTo>
                  <a:cubicBezTo>
                    <a:pt x="3822955" y="383209"/>
                    <a:pt x="3814293" y="381347"/>
                    <a:pt x="3805707" y="379201"/>
                  </a:cubicBezTo>
                  <a:cubicBezTo>
                    <a:pt x="3799268" y="372762"/>
                    <a:pt x="3790907" y="367790"/>
                    <a:pt x="3786389" y="359883"/>
                  </a:cubicBezTo>
                  <a:cubicBezTo>
                    <a:pt x="3781998" y="352199"/>
                    <a:pt x="3780538" y="342956"/>
                    <a:pt x="3779949" y="334125"/>
                  </a:cubicBezTo>
                  <a:cubicBezTo>
                    <a:pt x="3774088" y="246210"/>
                    <a:pt x="3781555" y="157019"/>
                    <a:pt x="3767070" y="70108"/>
                  </a:cubicBezTo>
                  <a:cubicBezTo>
                    <a:pt x="3765271" y="59312"/>
                    <a:pt x="3745491" y="66324"/>
                    <a:pt x="3734873" y="63669"/>
                  </a:cubicBezTo>
                  <a:cubicBezTo>
                    <a:pt x="3728288" y="62023"/>
                    <a:pt x="3721994" y="59376"/>
                    <a:pt x="3715555" y="57229"/>
                  </a:cubicBezTo>
                  <a:cubicBezTo>
                    <a:pt x="3713408" y="50790"/>
                    <a:pt x="3712880" y="43559"/>
                    <a:pt x="3709115" y="37911"/>
                  </a:cubicBezTo>
                  <a:cubicBezTo>
                    <a:pt x="3704063" y="30334"/>
                    <a:pt x="3697704" y="23111"/>
                    <a:pt x="3689797" y="18593"/>
                  </a:cubicBezTo>
                  <a:cubicBezTo>
                    <a:pt x="3682113" y="14202"/>
                    <a:pt x="3672549" y="14584"/>
                    <a:pt x="3664039" y="12153"/>
                  </a:cubicBezTo>
                  <a:cubicBezTo>
                    <a:pt x="3657513" y="10288"/>
                    <a:pt x="3651160" y="7860"/>
                    <a:pt x="3644721" y="5714"/>
                  </a:cubicBezTo>
                  <a:cubicBezTo>
                    <a:pt x="3552422" y="7860"/>
                    <a:pt x="3456896" y="-12139"/>
                    <a:pt x="3367825" y="12153"/>
                  </a:cubicBezTo>
                  <a:cubicBezTo>
                    <a:pt x="3358199" y="14778"/>
                    <a:pt x="3370005" y="107293"/>
                    <a:pt x="3348507" y="121624"/>
                  </a:cubicBezTo>
                  <a:cubicBezTo>
                    <a:pt x="3342068" y="125917"/>
                    <a:pt x="3336111" y="131041"/>
                    <a:pt x="3329189" y="134502"/>
                  </a:cubicBezTo>
                  <a:cubicBezTo>
                    <a:pt x="3305979" y="146107"/>
                    <a:pt x="3263955" y="145533"/>
                    <a:pt x="3245476" y="147381"/>
                  </a:cubicBezTo>
                  <a:cubicBezTo>
                    <a:pt x="3234802" y="163392"/>
                    <a:pt x="3226719" y="173786"/>
                    <a:pt x="3219718" y="192457"/>
                  </a:cubicBezTo>
                  <a:cubicBezTo>
                    <a:pt x="3216611" y="200744"/>
                    <a:pt x="3218188" y="210851"/>
                    <a:pt x="3213279" y="218215"/>
                  </a:cubicBezTo>
                  <a:cubicBezTo>
                    <a:pt x="3208986" y="224655"/>
                    <a:pt x="3200400" y="226801"/>
                    <a:pt x="3193960" y="231094"/>
                  </a:cubicBezTo>
                  <a:cubicBezTo>
                    <a:pt x="2932918" y="217356"/>
                    <a:pt x="2963669" y="216321"/>
                    <a:pt x="2550017" y="231094"/>
                  </a:cubicBezTo>
                  <a:cubicBezTo>
                    <a:pt x="2531761" y="231746"/>
                    <a:pt x="2521485" y="262994"/>
                    <a:pt x="2511380" y="269731"/>
                  </a:cubicBezTo>
                  <a:cubicBezTo>
                    <a:pt x="2500085" y="277261"/>
                    <a:pt x="2486310" y="282107"/>
                    <a:pt x="2472744" y="282609"/>
                  </a:cubicBezTo>
                  <a:lnTo>
                    <a:pt x="2298879" y="289049"/>
                  </a:lnTo>
                  <a:cubicBezTo>
                    <a:pt x="2292439" y="291195"/>
                    <a:pt x="2285631" y="292452"/>
                    <a:pt x="2279560" y="295488"/>
                  </a:cubicBezTo>
                  <a:cubicBezTo>
                    <a:pt x="2272638" y="298949"/>
                    <a:pt x="2267584" y="305920"/>
                    <a:pt x="2260242" y="308367"/>
                  </a:cubicBezTo>
                  <a:cubicBezTo>
                    <a:pt x="2247856" y="312496"/>
                    <a:pt x="2234660" y="314535"/>
                    <a:pt x="2221606" y="314807"/>
                  </a:cubicBezTo>
                  <a:lnTo>
                    <a:pt x="1642056" y="321246"/>
                  </a:lnTo>
                  <a:cubicBezTo>
                    <a:pt x="1601273" y="323393"/>
                    <a:pt x="1560172" y="322168"/>
                    <a:pt x="1519707" y="327686"/>
                  </a:cubicBezTo>
                  <a:cubicBezTo>
                    <a:pt x="1512039" y="328732"/>
                    <a:pt x="1507108" y="336724"/>
                    <a:pt x="1500389" y="340564"/>
                  </a:cubicBezTo>
                  <a:cubicBezTo>
                    <a:pt x="1478109" y="353295"/>
                    <a:pt x="1476986" y="352658"/>
                    <a:pt x="1455313" y="359883"/>
                  </a:cubicBezTo>
                  <a:cubicBezTo>
                    <a:pt x="1415823" y="399371"/>
                    <a:pt x="1460393" y="360563"/>
                    <a:pt x="1397358" y="392080"/>
                  </a:cubicBezTo>
                  <a:cubicBezTo>
                    <a:pt x="1388772" y="396373"/>
                    <a:pt x="1379935" y="400196"/>
                    <a:pt x="1371600" y="404959"/>
                  </a:cubicBezTo>
                  <a:cubicBezTo>
                    <a:pt x="1364881" y="408799"/>
                    <a:pt x="1359204" y="414377"/>
                    <a:pt x="1352282" y="417838"/>
                  </a:cubicBezTo>
                  <a:cubicBezTo>
                    <a:pt x="1339083" y="424437"/>
                    <a:pt x="1313009" y="428268"/>
                    <a:pt x="1300766" y="430716"/>
                  </a:cubicBezTo>
                  <a:cubicBezTo>
                    <a:pt x="1296473" y="488671"/>
                    <a:pt x="1293669" y="546756"/>
                    <a:pt x="1287887" y="604581"/>
                  </a:cubicBezTo>
                  <a:cubicBezTo>
                    <a:pt x="1287212" y="611335"/>
                    <a:pt x="1283094" y="617315"/>
                    <a:pt x="1281448" y="623900"/>
                  </a:cubicBezTo>
                  <a:cubicBezTo>
                    <a:pt x="1278793" y="634518"/>
                    <a:pt x="1278851" y="645849"/>
                    <a:pt x="1275008" y="656097"/>
                  </a:cubicBezTo>
                  <a:cubicBezTo>
                    <a:pt x="1272291" y="663343"/>
                    <a:pt x="1269809" y="674455"/>
                    <a:pt x="1262130" y="675415"/>
                  </a:cubicBezTo>
                  <a:cubicBezTo>
                    <a:pt x="1181082" y="685546"/>
                    <a:pt x="1098997" y="684001"/>
                    <a:pt x="1017431" y="688294"/>
                  </a:cubicBezTo>
                  <a:cubicBezTo>
                    <a:pt x="1000257" y="739811"/>
                    <a:pt x="1026018" y="679706"/>
                    <a:pt x="991673" y="714052"/>
                  </a:cubicBezTo>
                  <a:cubicBezTo>
                    <a:pt x="986874" y="718852"/>
                    <a:pt x="988999" y="727722"/>
                    <a:pt x="985234" y="733370"/>
                  </a:cubicBezTo>
                  <a:cubicBezTo>
                    <a:pt x="963007" y="766710"/>
                    <a:pt x="957306" y="739880"/>
                    <a:pt x="940158" y="791325"/>
                  </a:cubicBezTo>
                  <a:lnTo>
                    <a:pt x="927279" y="829962"/>
                  </a:lnTo>
                  <a:cubicBezTo>
                    <a:pt x="925132" y="836401"/>
                    <a:pt x="924604" y="843632"/>
                    <a:pt x="920839" y="849280"/>
                  </a:cubicBezTo>
                  <a:lnTo>
                    <a:pt x="907960" y="868598"/>
                  </a:lnTo>
                  <a:cubicBezTo>
                    <a:pt x="882212" y="945846"/>
                    <a:pt x="924138" y="816714"/>
                    <a:pt x="875763" y="1042463"/>
                  </a:cubicBezTo>
                  <a:cubicBezTo>
                    <a:pt x="873183" y="1054501"/>
                    <a:pt x="857115" y="1076875"/>
                    <a:pt x="850006" y="1087539"/>
                  </a:cubicBezTo>
                  <a:cubicBezTo>
                    <a:pt x="753676" y="1063458"/>
                    <a:pt x="854394" y="1097331"/>
                    <a:pt x="811369" y="875038"/>
                  </a:cubicBezTo>
                  <a:cubicBezTo>
                    <a:pt x="810879" y="872506"/>
                    <a:pt x="769578" y="886821"/>
                    <a:pt x="766293" y="887916"/>
                  </a:cubicBezTo>
                  <a:cubicBezTo>
                    <a:pt x="751190" y="933222"/>
                    <a:pt x="773882" y="880328"/>
                    <a:pt x="734096" y="920114"/>
                  </a:cubicBezTo>
                  <a:cubicBezTo>
                    <a:pt x="727308" y="926902"/>
                    <a:pt x="726977" y="938192"/>
                    <a:pt x="721217" y="945871"/>
                  </a:cubicBezTo>
                  <a:cubicBezTo>
                    <a:pt x="713931" y="955585"/>
                    <a:pt x="702744" y="961915"/>
                    <a:pt x="695459" y="971629"/>
                  </a:cubicBezTo>
                  <a:cubicBezTo>
                    <a:pt x="689699" y="979309"/>
                    <a:pt x="688827" y="990099"/>
                    <a:pt x="682580" y="997387"/>
                  </a:cubicBezTo>
                  <a:cubicBezTo>
                    <a:pt x="675595" y="1005536"/>
                    <a:pt x="664411" y="1009116"/>
                    <a:pt x="656822" y="1016705"/>
                  </a:cubicBezTo>
                  <a:cubicBezTo>
                    <a:pt x="649233" y="1024294"/>
                    <a:pt x="647916" y="1039860"/>
                    <a:pt x="637504" y="1042463"/>
                  </a:cubicBezTo>
                  <a:cubicBezTo>
                    <a:pt x="602042" y="1051328"/>
                    <a:pt x="564524" y="1046756"/>
                    <a:pt x="528034" y="1048902"/>
                  </a:cubicBezTo>
                  <a:cubicBezTo>
                    <a:pt x="519448" y="1051049"/>
                    <a:pt x="509187" y="1049813"/>
                    <a:pt x="502276" y="1055342"/>
                  </a:cubicBezTo>
                  <a:cubicBezTo>
                    <a:pt x="496976" y="1059582"/>
                    <a:pt x="497702" y="1068134"/>
                    <a:pt x="495837" y="1074660"/>
                  </a:cubicBezTo>
                  <a:cubicBezTo>
                    <a:pt x="493406" y="1083170"/>
                    <a:pt x="491544" y="1091832"/>
                    <a:pt x="489397" y="1100418"/>
                  </a:cubicBezTo>
                  <a:cubicBezTo>
                    <a:pt x="475241" y="1227816"/>
                    <a:pt x="490956" y="1180234"/>
                    <a:pt x="463639" y="1248525"/>
                  </a:cubicBezTo>
                  <a:cubicBezTo>
                    <a:pt x="449144" y="1335499"/>
                    <a:pt x="470584" y="1234383"/>
                    <a:pt x="431442" y="1332238"/>
                  </a:cubicBezTo>
                  <a:cubicBezTo>
                    <a:pt x="387486" y="1442127"/>
                    <a:pt x="442061" y="1332578"/>
                    <a:pt x="412124" y="1422390"/>
                  </a:cubicBezTo>
                  <a:cubicBezTo>
                    <a:pt x="409677" y="1429732"/>
                    <a:pt x="403003" y="1434943"/>
                    <a:pt x="399245" y="1441708"/>
                  </a:cubicBezTo>
                  <a:cubicBezTo>
                    <a:pt x="370006" y="1494338"/>
                    <a:pt x="393808" y="1466465"/>
                    <a:pt x="360608" y="1499663"/>
                  </a:cubicBezTo>
                  <a:cubicBezTo>
                    <a:pt x="356301" y="1542737"/>
                    <a:pt x="355086" y="1580623"/>
                    <a:pt x="341290" y="1622012"/>
                  </a:cubicBezTo>
                  <a:cubicBezTo>
                    <a:pt x="338843" y="1629354"/>
                    <a:pt x="332704" y="1634891"/>
                    <a:pt x="328411" y="1641331"/>
                  </a:cubicBezTo>
                  <a:cubicBezTo>
                    <a:pt x="325375" y="1650439"/>
                    <a:pt x="315532" y="1678324"/>
                    <a:pt x="315532" y="1686407"/>
                  </a:cubicBezTo>
                  <a:cubicBezTo>
                    <a:pt x="315532" y="1763198"/>
                    <a:pt x="312593" y="1731167"/>
                    <a:pt x="334851" y="1770119"/>
                  </a:cubicBezTo>
                  <a:cubicBezTo>
                    <a:pt x="339614" y="1778454"/>
                    <a:pt x="341585" y="1788502"/>
                    <a:pt x="347730" y="1795877"/>
                  </a:cubicBezTo>
                  <a:cubicBezTo>
                    <a:pt x="352684" y="1801822"/>
                    <a:pt x="360609" y="1804463"/>
                    <a:pt x="367048" y="1808756"/>
                  </a:cubicBezTo>
                  <a:cubicBezTo>
                    <a:pt x="383230" y="1857305"/>
                    <a:pt x="361403" y="1797469"/>
                    <a:pt x="386366" y="1847393"/>
                  </a:cubicBezTo>
                  <a:cubicBezTo>
                    <a:pt x="389402" y="1853464"/>
                    <a:pt x="388566" y="1861411"/>
                    <a:pt x="392806" y="1866711"/>
                  </a:cubicBezTo>
                  <a:cubicBezTo>
                    <a:pt x="397641" y="1872754"/>
                    <a:pt x="405685" y="1875297"/>
                    <a:pt x="412124" y="1879590"/>
                  </a:cubicBezTo>
                  <a:cubicBezTo>
                    <a:pt x="403229" y="2066360"/>
                    <a:pt x="451068" y="2006206"/>
                    <a:pt x="270456" y="2021257"/>
                  </a:cubicBezTo>
                  <a:cubicBezTo>
                    <a:pt x="263692" y="2021821"/>
                    <a:pt x="257577" y="2025550"/>
                    <a:pt x="251138" y="2027697"/>
                  </a:cubicBezTo>
                  <a:cubicBezTo>
                    <a:pt x="220205" y="2105029"/>
                    <a:pt x="260630" y="2024644"/>
                    <a:pt x="212501" y="2072773"/>
                  </a:cubicBezTo>
                  <a:cubicBezTo>
                    <a:pt x="209389" y="2075885"/>
                    <a:pt x="199721" y="2117585"/>
                    <a:pt x="199622" y="2117849"/>
                  </a:cubicBezTo>
                  <a:cubicBezTo>
                    <a:pt x="196252" y="2126837"/>
                    <a:pt x="190115" y="2134619"/>
                    <a:pt x="186744" y="2143607"/>
                  </a:cubicBezTo>
                  <a:cubicBezTo>
                    <a:pt x="181492" y="2157613"/>
                    <a:pt x="176229" y="2199197"/>
                    <a:pt x="167425" y="2208001"/>
                  </a:cubicBezTo>
                  <a:cubicBezTo>
                    <a:pt x="156693" y="2218733"/>
                    <a:pt x="144839" y="2228451"/>
                    <a:pt x="135228" y="2240198"/>
                  </a:cubicBezTo>
                  <a:cubicBezTo>
                    <a:pt x="125426" y="2252178"/>
                    <a:pt x="124154" y="2273940"/>
                    <a:pt x="109470" y="2278835"/>
                  </a:cubicBezTo>
                  <a:cubicBezTo>
                    <a:pt x="103031" y="2280981"/>
                    <a:pt x="96678" y="2283409"/>
                    <a:pt x="90152" y="2285274"/>
                  </a:cubicBezTo>
                  <a:cubicBezTo>
                    <a:pt x="33553" y="2301445"/>
                    <a:pt x="91393" y="2282715"/>
                    <a:pt x="45076" y="2298153"/>
                  </a:cubicBezTo>
                  <a:cubicBezTo>
                    <a:pt x="36490" y="2311032"/>
                    <a:pt x="23072" y="2321774"/>
                    <a:pt x="19318" y="2336790"/>
                  </a:cubicBezTo>
                  <a:lnTo>
                    <a:pt x="0" y="2414063"/>
                  </a:lnTo>
                  <a:cubicBezTo>
                    <a:pt x="4293" y="2456993"/>
                    <a:pt x="3714" y="2500693"/>
                    <a:pt x="12879" y="2542852"/>
                  </a:cubicBezTo>
                  <a:cubicBezTo>
                    <a:pt x="16454" y="2559298"/>
                    <a:pt x="47802" y="2568280"/>
                    <a:pt x="57955" y="2575049"/>
                  </a:cubicBezTo>
                  <a:cubicBezTo>
                    <a:pt x="135513" y="2626754"/>
                    <a:pt x="60389" y="2577483"/>
                    <a:pt x="103031" y="2620125"/>
                  </a:cubicBezTo>
                  <a:cubicBezTo>
                    <a:pt x="108503" y="2625597"/>
                    <a:pt x="116404" y="2628050"/>
                    <a:pt x="122349" y="2633004"/>
                  </a:cubicBezTo>
                  <a:cubicBezTo>
                    <a:pt x="128873" y="2638440"/>
                    <a:pt x="149615" y="2663718"/>
                    <a:pt x="160986" y="2665201"/>
                  </a:cubicBezTo>
                  <a:cubicBezTo>
                    <a:pt x="203608" y="2670760"/>
                    <a:pt x="246845" y="2669494"/>
                    <a:pt x="289775" y="2671640"/>
                  </a:cubicBezTo>
                  <a:cubicBezTo>
                    <a:pt x="291921" y="2678080"/>
                    <a:pt x="293178" y="2684888"/>
                    <a:pt x="296214" y="2690959"/>
                  </a:cubicBezTo>
                  <a:cubicBezTo>
                    <a:pt x="313383" y="2725297"/>
                    <a:pt x="306916" y="2694631"/>
                    <a:pt x="321972" y="2736035"/>
                  </a:cubicBezTo>
                  <a:cubicBezTo>
                    <a:pt x="327312" y="2750721"/>
                    <a:pt x="330255" y="2766175"/>
                    <a:pt x="334851" y="2781111"/>
                  </a:cubicBezTo>
                  <a:cubicBezTo>
                    <a:pt x="340517" y="2799525"/>
                    <a:pt x="345708" y="2824165"/>
                    <a:pt x="360608" y="2839066"/>
                  </a:cubicBezTo>
                  <a:cubicBezTo>
                    <a:pt x="368197" y="2846655"/>
                    <a:pt x="377780" y="2851945"/>
                    <a:pt x="386366" y="2858384"/>
                  </a:cubicBezTo>
                  <a:cubicBezTo>
                    <a:pt x="388513" y="2864823"/>
                    <a:pt x="390941" y="2871175"/>
                    <a:pt x="392806" y="2877702"/>
                  </a:cubicBezTo>
                  <a:cubicBezTo>
                    <a:pt x="438623" y="3038059"/>
                    <a:pt x="402595" y="3331070"/>
                    <a:pt x="405684" y="3392857"/>
                  </a:cubicBezTo>
                  <a:cubicBezTo>
                    <a:pt x="406220" y="3403576"/>
                    <a:pt x="418563" y="3410029"/>
                    <a:pt x="425003" y="3418615"/>
                  </a:cubicBezTo>
                  <a:cubicBezTo>
                    <a:pt x="431713" y="3438747"/>
                    <a:pt x="438220" y="3463916"/>
                    <a:pt x="457200" y="3476570"/>
                  </a:cubicBezTo>
                  <a:lnTo>
                    <a:pt x="476518" y="3489449"/>
                  </a:lnTo>
                  <a:cubicBezTo>
                    <a:pt x="478665" y="3495888"/>
                    <a:pt x="478158" y="3503967"/>
                    <a:pt x="482958" y="3508767"/>
                  </a:cubicBezTo>
                  <a:cubicBezTo>
                    <a:pt x="487758" y="3513567"/>
                    <a:pt x="495512" y="3514643"/>
                    <a:pt x="502276" y="3515207"/>
                  </a:cubicBezTo>
                  <a:cubicBezTo>
                    <a:pt x="547247" y="3518955"/>
                    <a:pt x="592428" y="3519500"/>
                    <a:pt x="637504" y="3521646"/>
                  </a:cubicBezTo>
                  <a:cubicBezTo>
                    <a:pt x="738389" y="3519500"/>
                    <a:pt x="840307" y="3529769"/>
                    <a:pt x="940158" y="3515207"/>
                  </a:cubicBezTo>
                  <a:cubicBezTo>
                    <a:pt x="953078" y="3513323"/>
                    <a:pt x="944660" y="3489482"/>
                    <a:pt x="946597" y="3476570"/>
                  </a:cubicBezTo>
                  <a:cubicBezTo>
                    <a:pt x="961471" y="3377405"/>
                    <a:pt x="942408" y="3412020"/>
                    <a:pt x="972355" y="3367100"/>
                  </a:cubicBezTo>
                  <a:cubicBezTo>
                    <a:pt x="987149" y="3293125"/>
                    <a:pt x="989912" y="3292430"/>
                    <a:pt x="972355" y="3173916"/>
                  </a:cubicBezTo>
                  <a:cubicBezTo>
                    <a:pt x="971221" y="3166261"/>
                    <a:pt x="959476" y="3165331"/>
                    <a:pt x="953037" y="3161038"/>
                  </a:cubicBezTo>
                  <a:cubicBezTo>
                    <a:pt x="950890" y="3152452"/>
                    <a:pt x="948333" y="3143958"/>
                    <a:pt x="946597" y="3135280"/>
                  </a:cubicBezTo>
                  <a:cubicBezTo>
                    <a:pt x="944036" y="3122477"/>
                    <a:pt x="943910" y="3109149"/>
                    <a:pt x="940158" y="3096643"/>
                  </a:cubicBezTo>
                  <a:cubicBezTo>
                    <a:pt x="937400" y="3087449"/>
                    <a:pt x="931572" y="3079472"/>
                    <a:pt x="927279" y="3070886"/>
                  </a:cubicBezTo>
                  <a:cubicBezTo>
                    <a:pt x="923117" y="3050078"/>
                    <a:pt x="918173" y="3018435"/>
                    <a:pt x="907960" y="3000052"/>
                  </a:cubicBezTo>
                  <a:cubicBezTo>
                    <a:pt x="903537" y="2992091"/>
                    <a:pt x="895081" y="2987173"/>
                    <a:pt x="888642" y="2980733"/>
                  </a:cubicBezTo>
                  <a:cubicBezTo>
                    <a:pt x="884349" y="2970001"/>
                    <a:pt x="880932" y="2958875"/>
                    <a:pt x="875763" y="2948536"/>
                  </a:cubicBezTo>
                  <a:cubicBezTo>
                    <a:pt x="872302" y="2941614"/>
                    <a:pt x="865331" y="2936560"/>
                    <a:pt x="862884" y="2929218"/>
                  </a:cubicBezTo>
                  <a:cubicBezTo>
                    <a:pt x="858755" y="2916831"/>
                    <a:pt x="859277" y="2903327"/>
                    <a:pt x="856445" y="2890581"/>
                  </a:cubicBezTo>
                  <a:cubicBezTo>
                    <a:pt x="854973" y="2883955"/>
                    <a:pt x="852152" y="2877702"/>
                    <a:pt x="850006" y="2871263"/>
                  </a:cubicBezTo>
                  <a:cubicBezTo>
                    <a:pt x="847859" y="2802576"/>
                    <a:pt x="847487" y="2733810"/>
                    <a:pt x="843566" y="2665201"/>
                  </a:cubicBezTo>
                  <a:cubicBezTo>
                    <a:pt x="843179" y="2658424"/>
                    <a:pt x="842427" y="2650123"/>
                    <a:pt x="837127" y="2645883"/>
                  </a:cubicBezTo>
                  <a:cubicBezTo>
                    <a:pt x="830216" y="2640354"/>
                    <a:pt x="819955" y="2641590"/>
                    <a:pt x="811369" y="2639443"/>
                  </a:cubicBezTo>
                  <a:cubicBezTo>
                    <a:pt x="759850" y="2605096"/>
                    <a:pt x="822105" y="2650178"/>
                    <a:pt x="779172" y="2607246"/>
                  </a:cubicBezTo>
                  <a:cubicBezTo>
                    <a:pt x="773699" y="2601773"/>
                    <a:pt x="766293" y="2598660"/>
                    <a:pt x="759853" y="2594367"/>
                  </a:cubicBezTo>
                  <a:cubicBezTo>
                    <a:pt x="757707" y="2587928"/>
                    <a:pt x="757179" y="2580697"/>
                    <a:pt x="753414" y="2575049"/>
                  </a:cubicBezTo>
                  <a:cubicBezTo>
                    <a:pt x="748363" y="2567472"/>
                    <a:pt x="734631" y="2564822"/>
                    <a:pt x="734096" y="2555731"/>
                  </a:cubicBezTo>
                  <a:cubicBezTo>
                    <a:pt x="732314" y="2525427"/>
                    <a:pt x="740022" y="2495127"/>
                    <a:pt x="746975" y="2465578"/>
                  </a:cubicBezTo>
                  <a:cubicBezTo>
                    <a:pt x="750409" y="2450981"/>
                    <a:pt x="767151" y="2439391"/>
                    <a:pt x="779172" y="2433381"/>
                  </a:cubicBezTo>
                  <a:cubicBezTo>
                    <a:pt x="785243" y="2430346"/>
                    <a:pt x="792419" y="2429977"/>
                    <a:pt x="798490" y="2426942"/>
                  </a:cubicBezTo>
                  <a:cubicBezTo>
                    <a:pt x="823331" y="2414522"/>
                    <a:pt x="834874" y="2404484"/>
                    <a:pt x="856445" y="2388305"/>
                  </a:cubicBezTo>
                  <a:cubicBezTo>
                    <a:pt x="858591" y="2381866"/>
                    <a:pt x="858084" y="2373787"/>
                    <a:pt x="862884" y="2368987"/>
                  </a:cubicBezTo>
                  <a:cubicBezTo>
                    <a:pt x="865964" y="2365907"/>
                    <a:pt x="907735" y="2356164"/>
                    <a:pt x="907960" y="2356108"/>
                  </a:cubicBezTo>
                  <a:cubicBezTo>
                    <a:pt x="912384" y="2333992"/>
                    <a:pt x="914780" y="2319360"/>
                    <a:pt x="920839" y="2298153"/>
                  </a:cubicBezTo>
                  <a:cubicBezTo>
                    <a:pt x="922704" y="2291626"/>
                    <a:pt x="923514" y="2284483"/>
                    <a:pt x="927279" y="2278835"/>
                  </a:cubicBezTo>
                  <a:cubicBezTo>
                    <a:pt x="932331" y="2271258"/>
                    <a:pt x="940158" y="2265956"/>
                    <a:pt x="946597" y="2259516"/>
                  </a:cubicBezTo>
                  <a:cubicBezTo>
                    <a:pt x="950890" y="2246637"/>
                    <a:pt x="957556" y="2234319"/>
                    <a:pt x="959476" y="2220880"/>
                  </a:cubicBezTo>
                  <a:cubicBezTo>
                    <a:pt x="960225" y="2215636"/>
                    <a:pt x="966281" y="2162194"/>
                    <a:pt x="972355" y="2150046"/>
                  </a:cubicBezTo>
                  <a:cubicBezTo>
                    <a:pt x="977155" y="2140447"/>
                    <a:pt x="985435" y="2133021"/>
                    <a:pt x="991673" y="2124288"/>
                  </a:cubicBezTo>
                  <a:cubicBezTo>
                    <a:pt x="996171" y="2117990"/>
                    <a:pt x="1000259" y="2111409"/>
                    <a:pt x="1004552" y="2104970"/>
                  </a:cubicBezTo>
                  <a:cubicBezTo>
                    <a:pt x="1022943" y="2049797"/>
                    <a:pt x="1025354" y="2059224"/>
                    <a:pt x="1010991" y="1982621"/>
                  </a:cubicBezTo>
                  <a:cubicBezTo>
                    <a:pt x="1009565" y="1975014"/>
                    <a:pt x="1004552" y="1967595"/>
                    <a:pt x="998113" y="1963302"/>
                  </a:cubicBezTo>
                  <a:cubicBezTo>
                    <a:pt x="990749" y="1958393"/>
                    <a:pt x="980941" y="1959009"/>
                    <a:pt x="972355" y="1956863"/>
                  </a:cubicBezTo>
                  <a:cubicBezTo>
                    <a:pt x="970208" y="1948277"/>
                    <a:pt x="968346" y="1939615"/>
                    <a:pt x="965915" y="1931105"/>
                  </a:cubicBezTo>
                  <a:cubicBezTo>
                    <a:pt x="964050" y="1924579"/>
                    <a:pt x="961122" y="1918372"/>
                    <a:pt x="959476" y="1911787"/>
                  </a:cubicBezTo>
                  <a:cubicBezTo>
                    <a:pt x="956822" y="1901169"/>
                    <a:pt x="959399" y="1888496"/>
                    <a:pt x="953037" y="1879590"/>
                  </a:cubicBezTo>
                  <a:cubicBezTo>
                    <a:pt x="947457" y="1871779"/>
                    <a:pt x="935865" y="1871004"/>
                    <a:pt x="927279" y="1866711"/>
                  </a:cubicBezTo>
                  <a:cubicBezTo>
                    <a:pt x="922986" y="1860272"/>
                    <a:pt x="920443" y="1852228"/>
                    <a:pt x="914400" y="1847393"/>
                  </a:cubicBezTo>
                  <a:cubicBezTo>
                    <a:pt x="869966" y="1811845"/>
                    <a:pt x="919112" y="1876998"/>
                    <a:pt x="882203" y="1821635"/>
                  </a:cubicBezTo>
                  <a:cubicBezTo>
                    <a:pt x="884349" y="1800170"/>
                    <a:pt x="881820" y="1777705"/>
                    <a:pt x="888642" y="1757240"/>
                  </a:cubicBezTo>
                  <a:cubicBezTo>
                    <a:pt x="891089" y="1749898"/>
                    <a:pt x="903006" y="1750307"/>
                    <a:pt x="907960" y="1744362"/>
                  </a:cubicBezTo>
                  <a:cubicBezTo>
                    <a:pt x="914105" y="1736988"/>
                    <a:pt x="916076" y="1726939"/>
                    <a:pt x="920839" y="1718604"/>
                  </a:cubicBezTo>
                  <a:cubicBezTo>
                    <a:pt x="924679" y="1711885"/>
                    <a:pt x="929425" y="1705725"/>
                    <a:pt x="933718" y="1699286"/>
                  </a:cubicBezTo>
                  <a:cubicBezTo>
                    <a:pt x="940158" y="1654210"/>
                    <a:pt x="945551" y="1608971"/>
                    <a:pt x="953037" y="1564057"/>
                  </a:cubicBezTo>
                  <a:cubicBezTo>
                    <a:pt x="954153" y="1557362"/>
                    <a:pt x="958145" y="1551395"/>
                    <a:pt x="959476" y="1544739"/>
                  </a:cubicBezTo>
                  <a:cubicBezTo>
                    <a:pt x="961051" y="1536865"/>
                    <a:pt x="967183" y="1468766"/>
                    <a:pt x="978794" y="1461026"/>
                  </a:cubicBezTo>
                  <a:lnTo>
                    <a:pt x="998113" y="1448147"/>
                  </a:lnTo>
                  <a:cubicBezTo>
                    <a:pt x="1014304" y="1383380"/>
                    <a:pt x="986698" y="1469264"/>
                    <a:pt x="1043189" y="1396632"/>
                  </a:cubicBezTo>
                  <a:cubicBezTo>
                    <a:pt x="1049908" y="1387993"/>
                    <a:pt x="1044198" y="1373938"/>
                    <a:pt x="1049628" y="1364435"/>
                  </a:cubicBezTo>
                  <a:cubicBezTo>
                    <a:pt x="1053468" y="1357715"/>
                    <a:pt x="1063474" y="1357028"/>
                    <a:pt x="1068946" y="1351556"/>
                  </a:cubicBezTo>
                  <a:cubicBezTo>
                    <a:pt x="1076535" y="1343967"/>
                    <a:pt x="1081825" y="1334384"/>
                    <a:pt x="1088265" y="1325798"/>
                  </a:cubicBezTo>
                  <a:cubicBezTo>
                    <a:pt x="1105797" y="1273199"/>
                    <a:pt x="1079531" y="1342739"/>
                    <a:pt x="1101144" y="1357995"/>
                  </a:cubicBezTo>
                  <a:cubicBezTo>
                    <a:pt x="1130065" y="1378410"/>
                    <a:pt x="1204175" y="1383753"/>
                    <a:pt x="1204175" y="1383753"/>
                  </a:cubicBezTo>
                  <a:cubicBezTo>
                    <a:pt x="1240874" y="1420452"/>
                    <a:pt x="1203848" y="1390052"/>
                    <a:pt x="1249251" y="1409511"/>
                  </a:cubicBezTo>
                  <a:cubicBezTo>
                    <a:pt x="1256364" y="1412560"/>
                    <a:pt x="1261647" y="1418929"/>
                    <a:pt x="1268569" y="1422390"/>
                  </a:cubicBezTo>
                  <a:cubicBezTo>
                    <a:pt x="1274640" y="1425426"/>
                    <a:pt x="1281448" y="1426683"/>
                    <a:pt x="1287887" y="1428829"/>
                  </a:cubicBezTo>
                  <a:cubicBezTo>
                    <a:pt x="1297286" y="1435095"/>
                    <a:pt x="1327153" y="1454489"/>
                    <a:pt x="1332963" y="1461026"/>
                  </a:cubicBezTo>
                  <a:cubicBezTo>
                    <a:pt x="1343246" y="1472595"/>
                    <a:pt x="1358721" y="1499663"/>
                    <a:pt x="1358721" y="1499663"/>
                  </a:cubicBezTo>
                  <a:cubicBezTo>
                    <a:pt x="1408090" y="1495370"/>
                    <a:pt x="1457599" y="1492464"/>
                    <a:pt x="1506828" y="1486784"/>
                  </a:cubicBezTo>
                  <a:cubicBezTo>
                    <a:pt x="1513571" y="1486006"/>
                    <a:pt x="1521906" y="1485645"/>
                    <a:pt x="1526146" y="1480345"/>
                  </a:cubicBezTo>
                  <a:cubicBezTo>
                    <a:pt x="1531675" y="1473434"/>
                    <a:pt x="1530155" y="1463097"/>
                    <a:pt x="1532586" y="1454587"/>
                  </a:cubicBezTo>
                  <a:cubicBezTo>
                    <a:pt x="1539252" y="1431258"/>
                    <a:pt x="1537792" y="1437118"/>
                    <a:pt x="1551904" y="1415950"/>
                  </a:cubicBezTo>
                  <a:cubicBezTo>
                    <a:pt x="1554051" y="1388046"/>
                    <a:pt x="1551556" y="1359389"/>
                    <a:pt x="1558344" y="1332238"/>
                  </a:cubicBezTo>
                  <a:cubicBezTo>
                    <a:pt x="1560553" y="1323403"/>
                    <a:pt x="1574984" y="1321623"/>
                    <a:pt x="1577662" y="1312919"/>
                  </a:cubicBezTo>
                  <a:cubicBezTo>
                    <a:pt x="1584006" y="1292301"/>
                    <a:pt x="1580555" y="1269803"/>
                    <a:pt x="1584101" y="1248525"/>
                  </a:cubicBezTo>
                  <a:cubicBezTo>
                    <a:pt x="1586774" y="1232486"/>
                    <a:pt x="1595927" y="1197671"/>
                    <a:pt x="1603420" y="1177691"/>
                  </a:cubicBezTo>
                  <a:cubicBezTo>
                    <a:pt x="1607479" y="1166868"/>
                    <a:pt x="1611130" y="1155833"/>
                    <a:pt x="1616299" y="1145494"/>
                  </a:cubicBezTo>
                  <a:cubicBezTo>
                    <a:pt x="1619760" y="1138572"/>
                    <a:pt x="1625716" y="1133098"/>
                    <a:pt x="1629177" y="1126176"/>
                  </a:cubicBezTo>
                  <a:cubicBezTo>
                    <a:pt x="1636539" y="1111452"/>
                    <a:pt x="1638380" y="1089363"/>
                    <a:pt x="1642056" y="1074660"/>
                  </a:cubicBezTo>
                  <a:cubicBezTo>
                    <a:pt x="1643702" y="1068075"/>
                    <a:pt x="1643696" y="1060142"/>
                    <a:pt x="1648496" y="1055342"/>
                  </a:cubicBezTo>
                  <a:cubicBezTo>
                    <a:pt x="1653296" y="1050542"/>
                    <a:pt x="1661375" y="1051049"/>
                    <a:pt x="1667814" y="1048902"/>
                  </a:cubicBezTo>
                  <a:cubicBezTo>
                    <a:pt x="1672407" y="1035121"/>
                    <a:pt x="1675383" y="1020547"/>
                    <a:pt x="1687132" y="1010266"/>
                  </a:cubicBezTo>
                  <a:cubicBezTo>
                    <a:pt x="1698781" y="1000073"/>
                    <a:pt x="1725769" y="984508"/>
                    <a:pt x="1725769" y="984508"/>
                  </a:cubicBezTo>
                  <a:cubicBezTo>
                    <a:pt x="1736602" y="952008"/>
                    <a:pt x="1724341" y="975614"/>
                    <a:pt x="1751527" y="952311"/>
                  </a:cubicBezTo>
                  <a:cubicBezTo>
                    <a:pt x="1760746" y="944409"/>
                    <a:pt x="1766424" y="931983"/>
                    <a:pt x="1777284" y="926553"/>
                  </a:cubicBezTo>
                  <a:cubicBezTo>
                    <a:pt x="1788962" y="920714"/>
                    <a:pt x="1803042" y="922260"/>
                    <a:pt x="1815921" y="920114"/>
                  </a:cubicBezTo>
                  <a:cubicBezTo>
                    <a:pt x="1886229" y="873240"/>
                    <a:pt x="1777841" y="942373"/>
                    <a:pt x="1860997" y="900795"/>
                  </a:cubicBezTo>
                  <a:cubicBezTo>
                    <a:pt x="1870596" y="895995"/>
                    <a:pt x="1877156" y="886277"/>
                    <a:pt x="1886755" y="881477"/>
                  </a:cubicBezTo>
                  <a:cubicBezTo>
                    <a:pt x="1894671" y="877519"/>
                    <a:pt x="1903707" y="875919"/>
                    <a:pt x="1912513" y="875038"/>
                  </a:cubicBezTo>
                  <a:cubicBezTo>
                    <a:pt x="1946753" y="871614"/>
                    <a:pt x="1981188" y="870543"/>
                    <a:pt x="2015544" y="868598"/>
                  </a:cubicBezTo>
                  <a:lnTo>
                    <a:pt x="2253803" y="855719"/>
                  </a:lnTo>
                  <a:cubicBezTo>
                    <a:pt x="2389573" y="840635"/>
                    <a:pt x="2291469" y="870900"/>
                    <a:pt x="2318197" y="630339"/>
                  </a:cubicBezTo>
                  <a:cubicBezTo>
                    <a:pt x="2319052" y="622647"/>
                    <a:pt x="2332043" y="622932"/>
                    <a:pt x="2337515" y="617460"/>
                  </a:cubicBezTo>
                  <a:cubicBezTo>
                    <a:pt x="2345104" y="609871"/>
                    <a:pt x="2347412" y="596841"/>
                    <a:pt x="2356834" y="591702"/>
                  </a:cubicBezTo>
                  <a:cubicBezTo>
                    <a:pt x="2372373" y="583226"/>
                    <a:pt x="2391273" y="583481"/>
                    <a:pt x="2408349" y="578824"/>
                  </a:cubicBezTo>
                  <a:cubicBezTo>
                    <a:pt x="2414898" y="577038"/>
                    <a:pt x="2421228" y="574531"/>
                    <a:pt x="2427668" y="572384"/>
                  </a:cubicBezTo>
                  <a:cubicBezTo>
                    <a:pt x="2517820" y="574531"/>
                    <a:pt x="2608334" y="570471"/>
                    <a:pt x="2698124" y="578824"/>
                  </a:cubicBezTo>
                  <a:cubicBezTo>
                    <a:pt x="2704882" y="579453"/>
                    <a:pt x="2700618" y="592619"/>
                    <a:pt x="2704563" y="598142"/>
                  </a:cubicBezTo>
                  <a:cubicBezTo>
                    <a:pt x="2711621" y="608023"/>
                    <a:pt x="2720440" y="616842"/>
                    <a:pt x="2730321" y="623900"/>
                  </a:cubicBezTo>
                  <a:cubicBezTo>
                    <a:pt x="2735844" y="627845"/>
                    <a:pt x="2742944" y="629223"/>
                    <a:pt x="2749639" y="630339"/>
                  </a:cubicBezTo>
                  <a:cubicBezTo>
                    <a:pt x="2782306" y="635783"/>
                    <a:pt x="2864675" y="641169"/>
                    <a:pt x="2891307" y="643218"/>
                  </a:cubicBezTo>
                  <a:cubicBezTo>
                    <a:pt x="2895600" y="649657"/>
                    <a:pt x="2898143" y="657701"/>
                    <a:pt x="2904186" y="662536"/>
                  </a:cubicBezTo>
                  <a:cubicBezTo>
                    <a:pt x="2948620" y="698084"/>
                    <a:pt x="2899474" y="632931"/>
                    <a:pt x="2936383" y="688294"/>
                  </a:cubicBezTo>
                  <a:cubicBezTo>
                    <a:pt x="2956513" y="768818"/>
                    <a:pt x="2930786" y="668703"/>
                    <a:pt x="2949262" y="733370"/>
                  </a:cubicBezTo>
                  <a:cubicBezTo>
                    <a:pt x="2951693" y="741880"/>
                    <a:pt x="2951310" y="751444"/>
                    <a:pt x="2955701" y="759128"/>
                  </a:cubicBezTo>
                  <a:cubicBezTo>
                    <a:pt x="2960219" y="767035"/>
                    <a:pt x="2967059" y="774023"/>
                    <a:pt x="2975020" y="778446"/>
                  </a:cubicBezTo>
                  <a:cubicBezTo>
                    <a:pt x="2986887" y="785039"/>
                    <a:pt x="3013656" y="791325"/>
                    <a:pt x="3013656" y="791325"/>
                  </a:cubicBezTo>
                  <a:cubicBezTo>
                    <a:pt x="3042575" y="820242"/>
                    <a:pt x="3024335" y="807763"/>
                    <a:pt x="3071611" y="823522"/>
                  </a:cubicBezTo>
                  <a:lnTo>
                    <a:pt x="3090930" y="829962"/>
                  </a:lnTo>
                  <a:lnTo>
                    <a:pt x="3110248" y="836401"/>
                  </a:lnTo>
                  <a:cubicBezTo>
                    <a:pt x="3158747" y="868734"/>
                    <a:pt x="3097109" y="830770"/>
                    <a:pt x="3155324" y="855719"/>
                  </a:cubicBezTo>
                  <a:cubicBezTo>
                    <a:pt x="3162437" y="858768"/>
                    <a:pt x="3168203" y="864305"/>
                    <a:pt x="3174642" y="868598"/>
                  </a:cubicBezTo>
                  <a:cubicBezTo>
                    <a:pt x="3186090" y="902942"/>
                    <a:pt x="3178537" y="910639"/>
                    <a:pt x="3213279" y="920114"/>
                  </a:cubicBezTo>
                  <a:cubicBezTo>
                    <a:pt x="3227922" y="924107"/>
                    <a:pt x="3243330" y="924407"/>
                    <a:pt x="3258355" y="926553"/>
                  </a:cubicBezTo>
                  <a:lnTo>
                    <a:pt x="3277673" y="932993"/>
                  </a:lnTo>
                </a:path>
              </a:pathLst>
            </a:custGeom>
            <a:blipFill dpi="0" rotWithShape="1">
              <a:blip r:embed="rId6"/>
              <a:srcRect/>
              <a:stretch>
                <a:fillRect l="-18000" t="-36000" r="-7000" b="-42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36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DBE9-4C38-41B9-B308-9D2A2C1C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D0FD-871E-4726-907B-F9428324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Alessandro </a:t>
            </a:r>
            <a:r>
              <a:rPr lang="en-US" dirty="0" err="1"/>
              <a:t>Roncone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DLA Advisor and HIRO PI</a:t>
            </a:r>
          </a:p>
          <a:p>
            <a:r>
              <a:rPr lang="en-US" dirty="0" err="1"/>
              <a:t>Joewie</a:t>
            </a:r>
            <a:r>
              <a:rPr lang="en-US" dirty="0"/>
              <a:t> Koh </a:t>
            </a:r>
          </a:p>
          <a:p>
            <a:pPr lvl="1"/>
            <a:r>
              <a:rPr lang="en-US" dirty="0"/>
              <a:t>Graduate Mentor of HIRO Lab</a:t>
            </a:r>
          </a:p>
          <a:p>
            <a:r>
              <a:rPr lang="en-US" dirty="0" err="1"/>
              <a:t>Liyang</a:t>
            </a:r>
            <a:r>
              <a:rPr lang="en-US" dirty="0"/>
              <a:t> Ru </a:t>
            </a:r>
          </a:p>
          <a:p>
            <a:pPr lvl="1"/>
            <a:r>
              <a:rPr lang="en-US" dirty="0"/>
              <a:t>Peer and Co-worker of HIRO Lab</a:t>
            </a:r>
          </a:p>
          <a:p>
            <a:r>
              <a:rPr lang="en-US" dirty="0"/>
              <a:t>Barry Sparks </a:t>
            </a:r>
          </a:p>
          <a:p>
            <a:pPr lvl="1"/>
            <a:r>
              <a:rPr lang="en-US" dirty="0"/>
              <a:t>Manager at CU Boulder Recycling Operations Center</a:t>
            </a:r>
          </a:p>
          <a:p>
            <a:r>
              <a:rPr lang="en-US" dirty="0"/>
              <a:t>Pat Maguire </a:t>
            </a:r>
          </a:p>
          <a:p>
            <a:pPr lvl="1"/>
            <a:r>
              <a:rPr lang="en-US" dirty="0"/>
              <a:t>Electronics Engineer of Idea Forge</a:t>
            </a:r>
          </a:p>
          <a:p>
            <a:r>
              <a:rPr lang="en-US" dirty="0"/>
              <a:t>All the members of HIRO-Group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DDE9C-E969-471E-AF7E-AB0369792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88C97-E383-45D1-A695-725ADE777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2" t="10668" r="26502" b="19997"/>
          <a:stretch/>
        </p:blipFill>
        <p:spPr>
          <a:xfrm>
            <a:off x="5778750" y="2407760"/>
            <a:ext cx="5376930" cy="33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6E6F-44F5-47B1-A3D0-0BF4AC80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Model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98F8D-16FB-4E0D-B45B-6C12D1354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69" y="2154171"/>
            <a:ext cx="4924461" cy="40005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11961-6B18-4CCB-945B-F6199D6E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3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37EA5-7882-40E4-B06A-A39B933F8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83" y="2826595"/>
            <a:ext cx="3343299" cy="1795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A9BA78-98B6-461E-ABC5-9E493130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Extra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4BE7-A241-4E35-A157-7554613B9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calculation performed by averaging the largest prediction values for each test image</a:t>
            </a:r>
          </a:p>
          <a:p>
            <a:endParaRPr lang="en-US" dirty="0"/>
          </a:p>
          <a:p>
            <a:r>
              <a:rPr lang="en-US" dirty="0"/>
              <a:t>Standard Deviation Formula: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Hyper Parameters used to optimize model: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00F56-D5C6-4123-9526-F06EB0DD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6C520-5BF1-428B-B82E-320B33CA4987}"/>
              </a:ext>
            </a:extLst>
          </p:cNvPr>
          <p:cNvSpPr/>
          <p:nvPr/>
        </p:nvSpPr>
        <p:spPr>
          <a:xfrm>
            <a:off x="3820737" y="4622071"/>
            <a:ext cx="23647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https://en.wikipedia.org/wiki/Standard_deviation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58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598E-BC3D-41FA-8B1B-0D0AEE46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C: Full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6B0F-5528-4566-9B3A-53637774F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https://colab.research.google.com/drive/1SaxHolDIznhrKT0n5qP2GuN9laOqdZps?authuser=1#scrollTo=7eExXpP0EODI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2050-1AAD-46B7-BDC0-22563947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3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2B0D-E852-44E9-A243-62611B07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Why/How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67935-8B80-4F9E-B740-E338951A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59B120-12A2-48C5-9B8F-8031831E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Inefficient process of sorting recyclables at campus recycling process center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Create an autonomous program using TensorFlow to save on time and costs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Program requirements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000" dirty="0"/>
              <a:t>Dynamically ‘see’ individual objects on conveyor belt 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000" dirty="0"/>
              <a:t>Using convolutional layers classify object to be in 1 of 6 categories ~90% accuracy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000" dirty="0"/>
              <a:t>Physically sort object to its respective bin with sawyer type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 with </a:t>
            </a:r>
            <a:r>
              <a:rPr lang="en-US" sz="2000" dirty="0" err="1"/>
              <a:t>Joewie’s</a:t>
            </a:r>
            <a:r>
              <a:rPr lang="en-US" sz="2000" dirty="0"/>
              <a:t> gripping program to complete requirement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Test program within lab setting and hopefully the recycling plant itself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4616C-1C8A-4EBC-BDFF-DB7B7AF5B707}"/>
              </a:ext>
            </a:extLst>
          </p:cNvPr>
          <p:cNvSpPr txBox="1"/>
          <p:nvPr/>
        </p:nvSpPr>
        <p:spPr>
          <a:xfrm>
            <a:off x="761864" y="6363883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2294DEA0-1CFF-4D70-810D-D5D24704D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055055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17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A635-C3A0-4B97-810A-80E4176C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Trial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DC720-B9D3-47E5-8C72-A3197E7F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4" y="2064931"/>
            <a:ext cx="3942614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DD09B-58C4-48A8-BE99-E34C2EAE5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1" r="-47569"/>
          <a:stretch/>
        </p:blipFill>
        <p:spPr>
          <a:xfrm>
            <a:off x="10131327" y="350636"/>
            <a:ext cx="3749040" cy="5802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23F7D-DF7D-4BB4-9673-B047BDCBB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4" r="55976" b="37009"/>
          <a:stretch/>
        </p:blipFill>
        <p:spPr>
          <a:xfrm>
            <a:off x="8412480" y="4088995"/>
            <a:ext cx="164592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A1BCC8-0D6C-4F0D-8A29-25F74374E958}"/>
              </a:ext>
            </a:extLst>
          </p:cNvPr>
          <p:cNvSpPr txBox="1"/>
          <p:nvPr/>
        </p:nvSpPr>
        <p:spPr>
          <a:xfrm>
            <a:off x="5637457" y="2933411"/>
            <a:ext cx="3029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of 36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 potential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“42%” accuracy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23E59E4-6FA3-4126-8CD4-B15425ED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02883-9D2D-442D-B249-F57A7541A736}"/>
              </a:ext>
            </a:extLst>
          </p:cNvPr>
          <p:cNvSpPr txBox="1"/>
          <p:nvPr/>
        </p:nvSpPr>
        <p:spPr>
          <a:xfrm>
            <a:off x="2232855" y="6363883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8BF14A1B-F4C1-4ADB-B20A-FDFF8A7E50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981827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76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8EFC-73C6-4986-B5D9-37206120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F10CB-FEAE-411A-A543-BAA03D4FB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6" r="-7789"/>
          <a:stretch/>
        </p:blipFill>
        <p:spPr>
          <a:xfrm>
            <a:off x="6812280" y="2194560"/>
            <a:ext cx="3749040" cy="3754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F474F-B95B-49D5-9EEF-88F4F176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94560"/>
            <a:ext cx="3780364" cy="3754332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7AE349-2722-40E4-98EB-2BCF0036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2E818-F88D-4E3D-985C-522F8EA28FB9}"/>
              </a:ext>
            </a:extLst>
          </p:cNvPr>
          <p:cNvSpPr txBox="1"/>
          <p:nvPr/>
        </p:nvSpPr>
        <p:spPr>
          <a:xfrm>
            <a:off x="2232855" y="6363883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DCFBD39E-A902-4119-9CC8-9D584E5AE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171929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67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1E78-D381-455F-A3F6-4F7C655E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684D-2368-4363-ACFB-EC5ED364B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9134" y="2364790"/>
                <a:ext cx="6296546" cy="376089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Accuracy: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False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Recall: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ositive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Negative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Precision: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ositive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rue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ositive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Positive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0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F1 Score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2∗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Recall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Precision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Recall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Precision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684D-2368-4363-ACFB-EC5ED364B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9134" y="2364790"/>
                <a:ext cx="6296546" cy="3760891"/>
              </a:xfrm>
              <a:blipFill>
                <a:blip r:embed="rId2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FE5F08-C348-44EE-93D7-D2C0DE43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72" y="3177541"/>
            <a:ext cx="3676650" cy="194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8CB939-46A6-43C5-AA6F-E9A14E4556F3}"/>
              </a:ext>
            </a:extLst>
          </p:cNvPr>
          <p:cNvSpPr txBox="1"/>
          <p:nvPr/>
        </p:nvSpPr>
        <p:spPr>
          <a:xfrm>
            <a:off x="1165434" y="5012919"/>
            <a:ext cx="4412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https://www.dataschool.io/simple-guide-to-confusion-matrix-terminology/</a:t>
            </a:r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0429FA-FF8E-4DF4-A79F-858B6378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5D7EE-4FE2-4188-BFA0-8349D616B38C}"/>
              </a:ext>
            </a:extLst>
          </p:cNvPr>
          <p:cNvSpPr txBox="1"/>
          <p:nvPr/>
        </p:nvSpPr>
        <p:spPr>
          <a:xfrm>
            <a:off x="3669770" y="6382341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5855A9C5-A81D-413E-BB31-DD7DEB274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660349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38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D9DB2A-E1E8-4295-B0F8-39A883383CD5}"/>
              </a:ext>
            </a:extLst>
          </p:cNvPr>
          <p:cNvSpPr txBox="1"/>
          <p:nvPr/>
        </p:nvSpPr>
        <p:spPr>
          <a:xfrm>
            <a:off x="3669770" y="6382341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A76CF-D912-4935-99BF-ED0291B1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ED0F8-EFD6-401E-BD94-BA435518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331712"/>
            <a:ext cx="9991725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C3ED1-361B-4549-A95D-049E9104E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5" y="2285724"/>
            <a:ext cx="3623970" cy="228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07593-E988-4D44-885D-64144A4FC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5444793"/>
            <a:ext cx="9875520" cy="43456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FD3FFB-4B7C-4EE0-B6AF-A40ED535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99B45B5-54AB-48DA-9330-BB917358F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834008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61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351D45A-3DD2-4088-93B7-44E2451B1ACF}"/>
              </a:ext>
            </a:extLst>
          </p:cNvPr>
          <p:cNvSpPr txBox="1"/>
          <p:nvPr/>
        </p:nvSpPr>
        <p:spPr>
          <a:xfrm>
            <a:off x="5106684" y="6363883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4E63F-052F-4B2F-861A-85C36C01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Area of Interest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AA22F-8908-4C86-B6AB-1732B58EA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94560"/>
            <a:ext cx="3778172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73BC7-AC06-4903-AD5E-BCB2227B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194560"/>
            <a:ext cx="3569097" cy="376078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6B383B-6B75-449F-8F05-DAB9F677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D525923F-2E75-423A-A478-AE5F3D80CE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541004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45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A0D34E-77D9-4A40-9F23-4AFDF223AA05}"/>
              </a:ext>
            </a:extLst>
          </p:cNvPr>
          <p:cNvSpPr txBox="1"/>
          <p:nvPr/>
        </p:nvSpPr>
        <p:spPr>
          <a:xfrm>
            <a:off x="6537919" y="6382341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5FC46CE6-CBA9-42B5-92C9-529009637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036078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1A76CF-D912-4935-99BF-ED0291B1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F1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07593-E988-4D44-885D-64144A4FC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5444793"/>
            <a:ext cx="9875520" cy="4345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945E0-BD43-4C6F-AA9D-E1D9FDC2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314A9-EEE7-4DAF-B40F-C7D0B69E1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67" y="4317836"/>
            <a:ext cx="10091587" cy="930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CA11F-D126-41F5-978F-112635E3C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55" y="2326002"/>
            <a:ext cx="3860489" cy="22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0E4A7F-42BA-48D3-9211-ABA23FD3B748}"/>
              </a:ext>
            </a:extLst>
          </p:cNvPr>
          <p:cNvSpPr txBox="1"/>
          <p:nvPr/>
        </p:nvSpPr>
        <p:spPr>
          <a:xfrm>
            <a:off x="7991872" y="6372614"/>
            <a:ext cx="1453142" cy="4941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CA0DD-04CF-4BBE-BFF7-A9559027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E364-0B24-4D6C-A16E-9434EC06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Moving ahead with second method as it yields better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Learned how to use machine learning for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Learned python and the use of a few associated standard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Learned to operate hardware (intel </a:t>
            </a:r>
            <a:r>
              <a:rPr lang="en-US" sz="2400" dirty="0" err="1"/>
              <a:t>realsense</a:t>
            </a:r>
            <a:r>
              <a:rPr lang="en-US" sz="2400" dirty="0"/>
              <a:t>) remotely using </a:t>
            </a:r>
            <a:r>
              <a:rPr lang="en-US" sz="2400" dirty="0" err="1"/>
              <a:t>raspberryPi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Excited to move forward in the process and hopefully see the results of a real-world test by end of the semester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Built a great group of peers within the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C1C9-7E7E-4AEF-9009-F68562BB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D3E2F1-4D81-4F3D-821E-93C99ACA81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337917"/>
              </p:ext>
            </p:extLst>
          </p:nvPr>
        </p:nvGraphicFramePr>
        <p:xfrm>
          <a:off x="761866" y="6406479"/>
          <a:ext cx="10058398" cy="55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118535892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9419000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086419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30250548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84053331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387474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15014372"/>
                    </a:ext>
                  </a:extLst>
                </a:gridCol>
              </a:tblGrid>
              <a:tr h="554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Evaluation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57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369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{5D46C51D-EECA-4DE9-B7BB-36E4748E4D66}tf56160789</Template>
  <TotalTime>0</TotalTime>
  <Words>547</Words>
  <Application>Microsoft Office PowerPoint</Application>
  <PresentationFormat>宽屏</PresentationFormat>
  <Paragraphs>153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Bahnschrift SemiBold</vt:lpstr>
      <vt:lpstr>Bookman Old Style</vt:lpstr>
      <vt:lpstr>Calibri</vt:lpstr>
      <vt:lpstr>Cambria Math</vt:lpstr>
      <vt:lpstr>Franklin Gothic Book</vt:lpstr>
      <vt:lpstr>1_RetrospectVTI</vt:lpstr>
      <vt:lpstr>PowerPoint 演示文稿</vt:lpstr>
      <vt:lpstr>Introduction: Why/How</vt:lpstr>
      <vt:lpstr>Methods: Trial</vt:lpstr>
      <vt:lpstr>Methods</vt:lpstr>
      <vt:lpstr>Evaluation: Confusion Matrix</vt:lpstr>
      <vt:lpstr>Evaluation: F1 Score</vt:lpstr>
      <vt:lpstr>Methods: Area of Interest</vt:lpstr>
      <vt:lpstr>Evaluation: F1 Score</vt:lpstr>
      <vt:lpstr>Takeaways</vt:lpstr>
      <vt:lpstr>Future Direction</vt:lpstr>
      <vt:lpstr>Acknowledgments</vt:lpstr>
      <vt:lpstr>Appendix A: Model Summary</vt:lpstr>
      <vt:lpstr>Appendix B: Extra Information</vt:lpstr>
      <vt:lpstr>Appendix C: Full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2020-03-10T21:23:18Z</dcterms:created>
  <dcterms:modified xsi:type="dcterms:W3CDTF">2020-12-03T01:11:36Z</dcterms:modified>
</cp:coreProperties>
</file>